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03" r:id="rId2"/>
    <p:sldId id="304" r:id="rId3"/>
    <p:sldId id="305" r:id="rId4"/>
  </p:sldIdLst>
  <p:sldSz cx="6858000" cy="9906000" type="A4"/>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7A91"/>
    <a:srgbClr val="D5B58A"/>
    <a:srgbClr val="DDB579"/>
    <a:srgbClr val="49B171"/>
    <a:srgbClr val="0C1F3D"/>
    <a:srgbClr val="2092A9"/>
    <a:srgbClr val="0B1F3D"/>
    <a:srgbClr val="0D92A9"/>
    <a:srgbClr val="DB0303"/>
    <a:srgbClr val="3763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06" autoAdjust="0"/>
    <p:restoredTop sz="94725" autoAdjust="0"/>
  </p:normalViewPr>
  <p:slideViewPr>
    <p:cSldViewPr>
      <p:cViewPr>
        <p:scale>
          <a:sx n="125" d="100"/>
          <a:sy n="125" d="100"/>
        </p:scale>
        <p:origin x="2418" y="-1770"/>
      </p:cViewPr>
      <p:guideLst>
        <p:guide orient="horz" pos="3121"/>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88A911FE-6860-4DDD-A734-1882653C39C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1F1ADF64-D079-4642-AAF3-73EE7CED47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DD462A-3635-41C8-AD38-13A85927E7BB}" type="datetimeFigureOut">
              <a:rPr lang="fr-FR" smtClean="0"/>
              <a:t>12/03/2026</a:t>
            </a:fld>
            <a:endParaRPr lang="fr-FR"/>
          </a:p>
        </p:txBody>
      </p:sp>
      <p:sp>
        <p:nvSpPr>
          <p:cNvPr id="4" name="Espace réservé du pied de page 3">
            <a:extLst>
              <a:ext uri="{FF2B5EF4-FFF2-40B4-BE49-F238E27FC236}">
                <a16:creationId xmlns:a16="http://schemas.microsoft.com/office/drawing/2014/main" id="{0812D6A3-3863-4B0E-8C82-AAA89EE843C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B1372C9-019C-4BCB-84D7-BA37CA1ACA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11F9565-1D56-4880-AFFA-BE0A33677C82}" type="slidenum">
              <a:rPr lang="fr-FR" smtClean="0"/>
              <a:t>‹#›</a:t>
            </a:fld>
            <a:endParaRPr lang="fr-FR"/>
          </a:p>
        </p:txBody>
      </p:sp>
    </p:spTree>
    <p:extLst>
      <p:ext uri="{BB962C8B-B14F-4D97-AF65-F5344CB8AC3E}">
        <p14:creationId xmlns:p14="http://schemas.microsoft.com/office/powerpoint/2010/main" val="21308879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740D58-FC9E-42C2-8760-5D06276DD51E}" type="datetimeFigureOut">
              <a:rPr lang="fr-FR" smtClean="0"/>
              <a:t>12/03/2026</a:t>
            </a:fld>
            <a:endParaRPr lang="fr-FR"/>
          </a:p>
        </p:txBody>
      </p:sp>
      <p:sp>
        <p:nvSpPr>
          <p:cNvPr id="4" name="Espace réservé de l'image des diapositives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03AAF5-F269-45E3-B9C1-3DCFCB1350C0}" type="slidenum">
              <a:rPr lang="fr-FR" smtClean="0"/>
              <a:t>‹#›</a:t>
            </a:fld>
            <a:endParaRPr lang="fr-FR"/>
          </a:p>
        </p:txBody>
      </p:sp>
    </p:spTree>
    <p:extLst>
      <p:ext uri="{BB962C8B-B14F-4D97-AF65-F5344CB8AC3E}">
        <p14:creationId xmlns:p14="http://schemas.microsoft.com/office/powerpoint/2010/main" val="121162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D03AAF5-F269-45E3-B9C1-3DCFCB1350C0}" type="slidenum">
              <a:rPr lang="fr-FR" smtClean="0"/>
              <a:t>1</a:t>
            </a:fld>
            <a:endParaRPr lang="fr-FR"/>
          </a:p>
        </p:txBody>
      </p:sp>
    </p:spTree>
    <p:extLst>
      <p:ext uri="{BB962C8B-B14F-4D97-AF65-F5344CB8AC3E}">
        <p14:creationId xmlns:p14="http://schemas.microsoft.com/office/powerpoint/2010/main" val="2288425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D03AAF5-F269-45E3-B9C1-3DCFCB1350C0}" type="slidenum">
              <a:rPr lang="fr-FR" smtClean="0"/>
              <a:t>2</a:t>
            </a:fld>
            <a:endParaRPr lang="fr-FR"/>
          </a:p>
        </p:txBody>
      </p:sp>
    </p:spTree>
    <p:extLst>
      <p:ext uri="{BB962C8B-B14F-4D97-AF65-F5344CB8AC3E}">
        <p14:creationId xmlns:p14="http://schemas.microsoft.com/office/powerpoint/2010/main" val="2853890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D03AAF5-F269-45E3-B9C1-3DCFCB1350C0}" type="slidenum">
              <a:rPr lang="fr-FR" smtClean="0"/>
              <a:t>3</a:t>
            </a:fld>
            <a:endParaRPr lang="fr-FR"/>
          </a:p>
        </p:txBody>
      </p:sp>
    </p:spTree>
    <p:extLst>
      <p:ext uri="{BB962C8B-B14F-4D97-AF65-F5344CB8AC3E}">
        <p14:creationId xmlns:p14="http://schemas.microsoft.com/office/powerpoint/2010/main" val="2392889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de tit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F50E6214-AEBC-464E-8176-206D09919755}"/>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459"/>
          <a:stretch/>
        </p:blipFill>
        <p:spPr>
          <a:xfrm>
            <a:off x="-152350" y="-19050"/>
            <a:ext cx="7181750" cy="9924574"/>
          </a:xfrm>
          <a:prstGeom prst="rect">
            <a:avLst/>
          </a:prstGeom>
        </p:spPr>
      </p:pic>
    </p:spTree>
    <p:extLst>
      <p:ext uri="{BB962C8B-B14F-4D97-AF65-F5344CB8AC3E}">
        <p14:creationId xmlns:p14="http://schemas.microsoft.com/office/powerpoint/2010/main" val="834889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548C790-E931-4EB5-B606-C30E2DC86562}" type="datetime1">
              <a:rPr lang="fr-FR" smtClean="0"/>
              <a:t>12/03/2026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017DAE-694F-42AA-8EBB-93EEB577D29F}" type="slidenum">
              <a:rPr lang="fr-FR" smtClean="0"/>
              <a:t>‹#›</a:t>
            </a:fld>
            <a:endParaRPr lang="fr-FR"/>
          </a:p>
        </p:txBody>
      </p:sp>
    </p:spTree>
    <p:extLst>
      <p:ext uri="{BB962C8B-B14F-4D97-AF65-F5344CB8AC3E}">
        <p14:creationId xmlns:p14="http://schemas.microsoft.com/office/powerpoint/2010/main" val="590648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3730229" y="529696"/>
            <a:ext cx="1157287" cy="1127036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257176" y="529696"/>
            <a:ext cx="3358753" cy="1127036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A6BE28E-40C9-45A7-8416-825BFEEA53B8}" type="datetime1">
              <a:rPr lang="fr-FR" smtClean="0"/>
              <a:t>12/03/2026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017DAE-694F-42AA-8EBB-93EEB577D29F}" type="slidenum">
              <a:rPr lang="fr-FR" smtClean="0"/>
              <a:t>‹#›</a:t>
            </a:fld>
            <a:endParaRPr lang="fr-FR"/>
          </a:p>
        </p:txBody>
      </p:sp>
    </p:spTree>
    <p:extLst>
      <p:ext uri="{BB962C8B-B14F-4D97-AF65-F5344CB8AC3E}">
        <p14:creationId xmlns:p14="http://schemas.microsoft.com/office/powerpoint/2010/main" val="2336458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interieure">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a:xfrm>
            <a:off x="3645024" y="9474136"/>
            <a:ext cx="1600200" cy="527403"/>
          </a:xfrm>
        </p:spPr>
        <p:txBody>
          <a:bodyPr/>
          <a:lstStyle>
            <a:lvl1pPr algn="r">
              <a:defRPr sz="1000">
                <a:solidFill>
                  <a:schemeClr val="bg1"/>
                </a:solidFill>
                <a:latin typeface="Arial Black" panose="020B0A04020102020204" pitchFamily="34" charset="0"/>
              </a:defRPr>
            </a:lvl1pPr>
          </a:lstStyle>
          <a:p>
            <a:r>
              <a:rPr lang="fr-FR" dirty="0"/>
              <a:t>P </a:t>
            </a:r>
            <a:fld id="{2E017DAE-694F-42AA-8EBB-93EEB577D29F}" type="slidenum">
              <a:rPr lang="fr-FR" smtClean="0"/>
              <a:pPr/>
              <a:t>‹#›</a:t>
            </a:fld>
            <a:endParaRPr lang="fr-FR" dirty="0"/>
          </a:p>
        </p:txBody>
      </p:sp>
      <p:pic>
        <p:nvPicPr>
          <p:cNvPr id="3" name="Image 2">
            <a:extLst>
              <a:ext uri="{FF2B5EF4-FFF2-40B4-BE49-F238E27FC236}">
                <a16:creationId xmlns:a16="http://schemas.microsoft.com/office/drawing/2014/main" id="{E9D982F1-5A59-41B0-BC10-293C87F2830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761" y="0"/>
            <a:ext cx="7003101" cy="9906000"/>
          </a:xfrm>
          <a:prstGeom prst="rect">
            <a:avLst/>
          </a:prstGeom>
        </p:spPr>
      </p:pic>
    </p:spTree>
    <p:extLst>
      <p:ext uri="{BB962C8B-B14F-4D97-AF65-F5344CB8AC3E}">
        <p14:creationId xmlns:p14="http://schemas.microsoft.com/office/powerpoint/2010/main" val="993788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6365524"/>
            <a:ext cx="5829300" cy="1967441"/>
          </a:xfrm>
        </p:spPr>
        <p:txBody>
          <a:bodyPr anchor="t"/>
          <a:lstStyle>
            <a:lvl1pPr algn="l">
              <a:defRPr sz="4332" b="1" cap="all"/>
            </a:lvl1pPr>
          </a:lstStyle>
          <a:p>
            <a:r>
              <a:rPr lang="fr-FR"/>
              <a:t>Modifiez le style du titre</a:t>
            </a:r>
          </a:p>
        </p:txBody>
      </p:sp>
      <p:sp>
        <p:nvSpPr>
          <p:cNvPr id="3" name="Espace réservé du texte 2"/>
          <p:cNvSpPr>
            <a:spLocks noGrp="1"/>
          </p:cNvSpPr>
          <p:nvPr>
            <p:ph type="body" idx="1"/>
          </p:nvPr>
        </p:nvSpPr>
        <p:spPr>
          <a:xfrm>
            <a:off x="541735" y="4198587"/>
            <a:ext cx="5829300" cy="2166937"/>
          </a:xfrm>
        </p:spPr>
        <p:txBody>
          <a:bodyPr anchor="b"/>
          <a:lstStyle>
            <a:lvl1pPr marL="0" indent="0">
              <a:buNone/>
              <a:defRPr sz="2166">
                <a:solidFill>
                  <a:schemeClr val="tx1">
                    <a:tint val="75000"/>
                  </a:schemeClr>
                </a:solidFill>
              </a:defRPr>
            </a:lvl1pPr>
            <a:lvl2pPr marL="495193" indent="0">
              <a:buNone/>
              <a:defRPr sz="1950">
                <a:solidFill>
                  <a:schemeClr val="tx1">
                    <a:tint val="75000"/>
                  </a:schemeClr>
                </a:solidFill>
              </a:defRPr>
            </a:lvl2pPr>
            <a:lvl3pPr marL="990387" indent="0">
              <a:buNone/>
              <a:defRPr sz="1733">
                <a:solidFill>
                  <a:schemeClr val="tx1">
                    <a:tint val="75000"/>
                  </a:schemeClr>
                </a:solidFill>
              </a:defRPr>
            </a:lvl3pPr>
            <a:lvl4pPr marL="1485580" indent="0">
              <a:buNone/>
              <a:defRPr sz="1516">
                <a:solidFill>
                  <a:schemeClr val="tx1">
                    <a:tint val="75000"/>
                  </a:schemeClr>
                </a:solidFill>
              </a:defRPr>
            </a:lvl4pPr>
            <a:lvl5pPr marL="1980773" indent="0">
              <a:buNone/>
              <a:defRPr sz="1516">
                <a:solidFill>
                  <a:schemeClr val="tx1">
                    <a:tint val="75000"/>
                  </a:schemeClr>
                </a:solidFill>
              </a:defRPr>
            </a:lvl5pPr>
            <a:lvl6pPr marL="2475967" indent="0">
              <a:buNone/>
              <a:defRPr sz="1516">
                <a:solidFill>
                  <a:schemeClr val="tx1">
                    <a:tint val="75000"/>
                  </a:schemeClr>
                </a:solidFill>
              </a:defRPr>
            </a:lvl6pPr>
            <a:lvl7pPr marL="2971160" indent="0">
              <a:buNone/>
              <a:defRPr sz="1516">
                <a:solidFill>
                  <a:schemeClr val="tx1">
                    <a:tint val="75000"/>
                  </a:schemeClr>
                </a:solidFill>
              </a:defRPr>
            </a:lvl7pPr>
            <a:lvl8pPr marL="3466353" indent="0">
              <a:buNone/>
              <a:defRPr sz="1516">
                <a:solidFill>
                  <a:schemeClr val="tx1">
                    <a:tint val="75000"/>
                  </a:schemeClr>
                </a:solidFill>
              </a:defRPr>
            </a:lvl8pPr>
            <a:lvl9pPr marL="3961547" indent="0">
              <a:buNone/>
              <a:defRPr sz="1516">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3F58DFE4-6E2C-4609-B5A2-19291AC9BDF6}" type="datetime1">
              <a:rPr lang="fr-FR" smtClean="0"/>
              <a:t>12/03/2026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017DAE-694F-42AA-8EBB-93EEB577D29F}" type="slidenum">
              <a:rPr lang="fr-FR" smtClean="0"/>
              <a:t>‹#›</a:t>
            </a:fld>
            <a:endParaRPr lang="fr-FR"/>
          </a:p>
        </p:txBody>
      </p:sp>
    </p:spTree>
    <p:extLst>
      <p:ext uri="{BB962C8B-B14F-4D97-AF65-F5344CB8AC3E}">
        <p14:creationId xmlns:p14="http://schemas.microsoft.com/office/powerpoint/2010/main" val="3706627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257175" y="3081868"/>
            <a:ext cx="2257425" cy="8718197"/>
          </a:xfrm>
        </p:spPr>
        <p:txBody>
          <a:bodyPr/>
          <a:lstStyle>
            <a:lvl1pPr>
              <a:defRPr sz="3033"/>
            </a:lvl1pPr>
            <a:lvl2pPr>
              <a:defRPr sz="2599"/>
            </a:lvl2pPr>
            <a:lvl3pPr>
              <a:defRPr sz="2166"/>
            </a:lvl3pPr>
            <a:lvl4pPr>
              <a:defRPr sz="1950"/>
            </a:lvl4pPr>
            <a:lvl5pPr>
              <a:defRPr sz="1950"/>
            </a:lvl5pPr>
            <a:lvl6pPr>
              <a:defRPr sz="1950"/>
            </a:lvl6pPr>
            <a:lvl7pPr>
              <a:defRPr sz="1950"/>
            </a:lvl7pPr>
            <a:lvl8pPr>
              <a:defRPr sz="1950"/>
            </a:lvl8pPr>
            <a:lvl9pPr>
              <a:defRPr sz="195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2628901" y="3081868"/>
            <a:ext cx="2258616" cy="8718197"/>
          </a:xfrm>
        </p:spPr>
        <p:txBody>
          <a:bodyPr/>
          <a:lstStyle>
            <a:lvl1pPr>
              <a:defRPr sz="3033"/>
            </a:lvl1pPr>
            <a:lvl2pPr>
              <a:defRPr sz="2599"/>
            </a:lvl2pPr>
            <a:lvl3pPr>
              <a:defRPr sz="2166"/>
            </a:lvl3pPr>
            <a:lvl4pPr>
              <a:defRPr sz="1950"/>
            </a:lvl4pPr>
            <a:lvl5pPr>
              <a:defRPr sz="1950"/>
            </a:lvl5pPr>
            <a:lvl6pPr>
              <a:defRPr sz="1950"/>
            </a:lvl6pPr>
            <a:lvl7pPr>
              <a:defRPr sz="1950"/>
            </a:lvl7pPr>
            <a:lvl8pPr>
              <a:defRPr sz="1950"/>
            </a:lvl8pPr>
            <a:lvl9pPr>
              <a:defRPr sz="195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015B0D6-0628-46E9-9D6B-5100A5AA8CD3}" type="datetime1">
              <a:rPr lang="fr-FR" smtClean="0"/>
              <a:t>12/03/2026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017DAE-694F-42AA-8EBB-93EEB577D29F}" type="slidenum">
              <a:rPr lang="fr-FR" smtClean="0"/>
              <a:t>‹#›</a:t>
            </a:fld>
            <a:endParaRPr lang="fr-FR"/>
          </a:p>
        </p:txBody>
      </p:sp>
    </p:spTree>
    <p:extLst>
      <p:ext uri="{BB962C8B-B14F-4D97-AF65-F5344CB8AC3E}">
        <p14:creationId xmlns:p14="http://schemas.microsoft.com/office/powerpoint/2010/main" val="317542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1" y="396699"/>
            <a:ext cx="6172200" cy="1651000"/>
          </a:xfr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342900" y="2217385"/>
            <a:ext cx="3030141" cy="924101"/>
          </a:xfrm>
        </p:spPr>
        <p:txBody>
          <a:bodyPr anchor="b"/>
          <a:lstStyle>
            <a:lvl1pPr marL="0" indent="0">
              <a:buNone/>
              <a:defRPr sz="2599" b="1"/>
            </a:lvl1pPr>
            <a:lvl2pPr marL="495193" indent="0">
              <a:buNone/>
              <a:defRPr sz="2166" b="1"/>
            </a:lvl2pPr>
            <a:lvl3pPr marL="990387" indent="0">
              <a:buNone/>
              <a:defRPr sz="1950" b="1"/>
            </a:lvl3pPr>
            <a:lvl4pPr marL="1485580" indent="0">
              <a:buNone/>
              <a:defRPr sz="1733" b="1"/>
            </a:lvl4pPr>
            <a:lvl5pPr marL="1980773" indent="0">
              <a:buNone/>
              <a:defRPr sz="1733" b="1"/>
            </a:lvl5pPr>
            <a:lvl6pPr marL="2475967" indent="0">
              <a:buNone/>
              <a:defRPr sz="1733" b="1"/>
            </a:lvl6pPr>
            <a:lvl7pPr marL="2971160" indent="0">
              <a:buNone/>
              <a:defRPr sz="1733" b="1"/>
            </a:lvl7pPr>
            <a:lvl8pPr marL="3466353" indent="0">
              <a:buNone/>
              <a:defRPr sz="1733" b="1"/>
            </a:lvl8pPr>
            <a:lvl9pPr marL="3961547" indent="0">
              <a:buNone/>
              <a:defRPr sz="1733" b="1"/>
            </a:lvl9pPr>
          </a:lstStyle>
          <a:p>
            <a:pPr lvl="0"/>
            <a:r>
              <a:rPr lang="fr-FR"/>
              <a:t>Modifiez les styles du texte du masque</a:t>
            </a:r>
          </a:p>
        </p:txBody>
      </p:sp>
      <p:sp>
        <p:nvSpPr>
          <p:cNvPr id="4" name="Espace réservé du contenu 3"/>
          <p:cNvSpPr>
            <a:spLocks noGrp="1"/>
          </p:cNvSpPr>
          <p:nvPr>
            <p:ph sz="half" idx="2"/>
          </p:nvPr>
        </p:nvSpPr>
        <p:spPr>
          <a:xfrm>
            <a:off x="342900" y="3141487"/>
            <a:ext cx="3030141" cy="5707416"/>
          </a:xfrm>
        </p:spPr>
        <p:txBody>
          <a:bodyPr/>
          <a:lstStyle>
            <a:lvl1pPr>
              <a:defRPr sz="2599"/>
            </a:lvl1pPr>
            <a:lvl2pPr>
              <a:defRPr sz="2166"/>
            </a:lvl2pPr>
            <a:lvl3pPr>
              <a:defRPr sz="1950"/>
            </a:lvl3pPr>
            <a:lvl4pPr>
              <a:defRPr sz="1733"/>
            </a:lvl4pPr>
            <a:lvl5pPr>
              <a:defRPr sz="1733"/>
            </a:lvl5pPr>
            <a:lvl6pPr>
              <a:defRPr sz="1733"/>
            </a:lvl6pPr>
            <a:lvl7pPr>
              <a:defRPr sz="1733"/>
            </a:lvl7pPr>
            <a:lvl8pPr>
              <a:defRPr sz="1733"/>
            </a:lvl8pPr>
            <a:lvl9pPr>
              <a:defRPr sz="1733"/>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3770" y="2217385"/>
            <a:ext cx="3031331" cy="924101"/>
          </a:xfrm>
        </p:spPr>
        <p:txBody>
          <a:bodyPr anchor="b"/>
          <a:lstStyle>
            <a:lvl1pPr marL="0" indent="0">
              <a:buNone/>
              <a:defRPr sz="2599" b="1"/>
            </a:lvl1pPr>
            <a:lvl2pPr marL="495193" indent="0">
              <a:buNone/>
              <a:defRPr sz="2166" b="1"/>
            </a:lvl2pPr>
            <a:lvl3pPr marL="990387" indent="0">
              <a:buNone/>
              <a:defRPr sz="1950" b="1"/>
            </a:lvl3pPr>
            <a:lvl4pPr marL="1485580" indent="0">
              <a:buNone/>
              <a:defRPr sz="1733" b="1"/>
            </a:lvl4pPr>
            <a:lvl5pPr marL="1980773" indent="0">
              <a:buNone/>
              <a:defRPr sz="1733" b="1"/>
            </a:lvl5pPr>
            <a:lvl6pPr marL="2475967" indent="0">
              <a:buNone/>
              <a:defRPr sz="1733" b="1"/>
            </a:lvl6pPr>
            <a:lvl7pPr marL="2971160" indent="0">
              <a:buNone/>
              <a:defRPr sz="1733" b="1"/>
            </a:lvl7pPr>
            <a:lvl8pPr marL="3466353" indent="0">
              <a:buNone/>
              <a:defRPr sz="1733" b="1"/>
            </a:lvl8pPr>
            <a:lvl9pPr marL="3961547" indent="0">
              <a:buNone/>
              <a:defRPr sz="1733" b="1"/>
            </a:lvl9pPr>
          </a:lstStyle>
          <a:p>
            <a:pPr lvl="0"/>
            <a:r>
              <a:rPr lang="fr-FR"/>
              <a:t>Modifiez les styles du texte du masque</a:t>
            </a:r>
          </a:p>
        </p:txBody>
      </p:sp>
      <p:sp>
        <p:nvSpPr>
          <p:cNvPr id="6" name="Espace réservé du contenu 5"/>
          <p:cNvSpPr>
            <a:spLocks noGrp="1"/>
          </p:cNvSpPr>
          <p:nvPr>
            <p:ph sz="quarter" idx="4"/>
          </p:nvPr>
        </p:nvSpPr>
        <p:spPr>
          <a:xfrm>
            <a:off x="3483770" y="3141487"/>
            <a:ext cx="3031331" cy="5707416"/>
          </a:xfrm>
        </p:spPr>
        <p:txBody>
          <a:bodyPr/>
          <a:lstStyle>
            <a:lvl1pPr>
              <a:defRPr sz="2599"/>
            </a:lvl1pPr>
            <a:lvl2pPr>
              <a:defRPr sz="2166"/>
            </a:lvl2pPr>
            <a:lvl3pPr>
              <a:defRPr sz="1950"/>
            </a:lvl3pPr>
            <a:lvl4pPr>
              <a:defRPr sz="1733"/>
            </a:lvl4pPr>
            <a:lvl5pPr>
              <a:defRPr sz="1733"/>
            </a:lvl5pPr>
            <a:lvl6pPr>
              <a:defRPr sz="1733"/>
            </a:lvl6pPr>
            <a:lvl7pPr>
              <a:defRPr sz="1733"/>
            </a:lvl7pPr>
            <a:lvl8pPr>
              <a:defRPr sz="1733"/>
            </a:lvl8pPr>
            <a:lvl9pPr>
              <a:defRPr sz="1733"/>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3C1EFB2C-F536-40B9-BB9C-BE962C9A9609}" type="datetime1">
              <a:rPr lang="fr-FR" smtClean="0"/>
              <a:t>12/03/2026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E017DAE-694F-42AA-8EBB-93EEB577D29F}" type="slidenum">
              <a:rPr lang="fr-FR" smtClean="0"/>
              <a:t>‹#›</a:t>
            </a:fld>
            <a:endParaRPr lang="fr-FR"/>
          </a:p>
        </p:txBody>
      </p:sp>
    </p:spTree>
    <p:extLst>
      <p:ext uri="{BB962C8B-B14F-4D97-AF65-F5344CB8AC3E}">
        <p14:creationId xmlns:p14="http://schemas.microsoft.com/office/powerpoint/2010/main" val="1642073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DF2A23F7-71FA-4D33-A9D0-88A6093E6C0F}" type="datetime1">
              <a:rPr lang="fr-FR" smtClean="0"/>
              <a:t>12/03/2026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E017DAE-694F-42AA-8EBB-93EEB577D29F}" type="slidenum">
              <a:rPr lang="fr-FR" smtClean="0"/>
              <a:t>‹#›</a:t>
            </a:fld>
            <a:endParaRPr lang="fr-FR"/>
          </a:p>
        </p:txBody>
      </p:sp>
    </p:spTree>
    <p:extLst>
      <p:ext uri="{BB962C8B-B14F-4D97-AF65-F5344CB8AC3E}">
        <p14:creationId xmlns:p14="http://schemas.microsoft.com/office/powerpoint/2010/main" val="1494385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E6EFAB8-2FC7-4025-9249-2E14282611C2}" type="datetime1">
              <a:rPr lang="fr-FR" smtClean="0"/>
              <a:t>12/03/2026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E017DAE-694F-42AA-8EBB-93EEB577D29F}" type="slidenum">
              <a:rPr lang="fr-FR" smtClean="0"/>
              <a:t>‹#›</a:t>
            </a:fld>
            <a:endParaRPr lang="fr-FR"/>
          </a:p>
        </p:txBody>
      </p:sp>
    </p:spTree>
    <p:extLst>
      <p:ext uri="{BB962C8B-B14F-4D97-AF65-F5344CB8AC3E}">
        <p14:creationId xmlns:p14="http://schemas.microsoft.com/office/powerpoint/2010/main" val="251248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1" y="394406"/>
            <a:ext cx="2256235" cy="1678517"/>
          </a:xfrm>
        </p:spPr>
        <p:txBody>
          <a:bodyPr anchor="b"/>
          <a:lstStyle>
            <a:lvl1pPr algn="l">
              <a:defRPr sz="2166" b="1"/>
            </a:lvl1pPr>
          </a:lstStyle>
          <a:p>
            <a:r>
              <a:rPr lang="fr-FR"/>
              <a:t>Modifiez le style du titre</a:t>
            </a:r>
          </a:p>
        </p:txBody>
      </p:sp>
      <p:sp>
        <p:nvSpPr>
          <p:cNvPr id="3" name="Espace réservé du contenu 2"/>
          <p:cNvSpPr>
            <a:spLocks noGrp="1"/>
          </p:cNvSpPr>
          <p:nvPr>
            <p:ph idx="1"/>
          </p:nvPr>
        </p:nvSpPr>
        <p:spPr>
          <a:xfrm>
            <a:off x="2681287" y="394407"/>
            <a:ext cx="3833812" cy="8454497"/>
          </a:xfrm>
        </p:spPr>
        <p:txBody>
          <a:bodyPr/>
          <a:lstStyle>
            <a:lvl1pPr>
              <a:defRPr sz="3466"/>
            </a:lvl1pPr>
            <a:lvl2pPr>
              <a:defRPr sz="3033"/>
            </a:lvl2pPr>
            <a:lvl3pPr>
              <a:defRPr sz="2599"/>
            </a:lvl3pPr>
            <a:lvl4pPr>
              <a:defRPr sz="2166"/>
            </a:lvl4pPr>
            <a:lvl5pPr>
              <a:defRPr sz="2166"/>
            </a:lvl5pPr>
            <a:lvl6pPr>
              <a:defRPr sz="2166"/>
            </a:lvl6pPr>
            <a:lvl7pPr>
              <a:defRPr sz="2166"/>
            </a:lvl7pPr>
            <a:lvl8pPr>
              <a:defRPr sz="2166"/>
            </a:lvl8pPr>
            <a:lvl9pPr>
              <a:defRPr sz="2166"/>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1" y="2072924"/>
            <a:ext cx="2256235" cy="6775980"/>
          </a:xfrm>
        </p:spPr>
        <p:txBody>
          <a:bodyPr/>
          <a:lstStyle>
            <a:lvl1pPr marL="0" indent="0">
              <a:buNone/>
              <a:defRPr sz="1516"/>
            </a:lvl1pPr>
            <a:lvl2pPr marL="495193" indent="0">
              <a:buNone/>
              <a:defRPr sz="1300"/>
            </a:lvl2pPr>
            <a:lvl3pPr marL="990387" indent="0">
              <a:buNone/>
              <a:defRPr sz="1083"/>
            </a:lvl3pPr>
            <a:lvl4pPr marL="1485580" indent="0">
              <a:buNone/>
              <a:defRPr sz="975"/>
            </a:lvl4pPr>
            <a:lvl5pPr marL="1980773" indent="0">
              <a:buNone/>
              <a:defRPr sz="975"/>
            </a:lvl5pPr>
            <a:lvl6pPr marL="2475967" indent="0">
              <a:buNone/>
              <a:defRPr sz="975"/>
            </a:lvl6pPr>
            <a:lvl7pPr marL="2971160" indent="0">
              <a:buNone/>
              <a:defRPr sz="975"/>
            </a:lvl7pPr>
            <a:lvl8pPr marL="3466353" indent="0">
              <a:buNone/>
              <a:defRPr sz="975"/>
            </a:lvl8pPr>
            <a:lvl9pPr marL="3961547" indent="0">
              <a:buNone/>
              <a:defRPr sz="975"/>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40B36A1-A1AA-449E-A093-1A79B87422F5}" type="datetime1">
              <a:rPr lang="fr-FR" smtClean="0"/>
              <a:t>12/03/2026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017DAE-694F-42AA-8EBB-93EEB577D29F}" type="slidenum">
              <a:rPr lang="fr-FR" smtClean="0"/>
              <a:t>‹#›</a:t>
            </a:fld>
            <a:endParaRPr lang="fr-FR"/>
          </a:p>
        </p:txBody>
      </p:sp>
    </p:spTree>
    <p:extLst>
      <p:ext uri="{BB962C8B-B14F-4D97-AF65-F5344CB8AC3E}">
        <p14:creationId xmlns:p14="http://schemas.microsoft.com/office/powerpoint/2010/main" val="3774127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934200"/>
            <a:ext cx="4114800" cy="818622"/>
          </a:xfrm>
        </p:spPr>
        <p:txBody>
          <a:bodyPr anchor="b"/>
          <a:lstStyle>
            <a:lvl1pPr algn="l">
              <a:defRPr sz="2166" b="1"/>
            </a:lvl1pPr>
          </a:lstStyle>
          <a:p>
            <a:r>
              <a:rPr lang="fr-FR"/>
              <a:t>Modifiez le style du titre</a:t>
            </a:r>
          </a:p>
        </p:txBody>
      </p:sp>
      <p:sp>
        <p:nvSpPr>
          <p:cNvPr id="3" name="Espace réservé pour une image  2"/>
          <p:cNvSpPr>
            <a:spLocks noGrp="1"/>
          </p:cNvSpPr>
          <p:nvPr>
            <p:ph type="pic" idx="1"/>
          </p:nvPr>
        </p:nvSpPr>
        <p:spPr>
          <a:xfrm>
            <a:off x="1344216" y="885120"/>
            <a:ext cx="4114800" cy="5943600"/>
          </a:xfrm>
        </p:spPr>
        <p:txBody>
          <a:bodyPr/>
          <a:lstStyle>
            <a:lvl1pPr marL="0" indent="0">
              <a:buNone/>
              <a:defRPr sz="3466"/>
            </a:lvl1pPr>
            <a:lvl2pPr marL="495193" indent="0">
              <a:buNone/>
              <a:defRPr sz="3033"/>
            </a:lvl2pPr>
            <a:lvl3pPr marL="990387" indent="0">
              <a:buNone/>
              <a:defRPr sz="2599"/>
            </a:lvl3pPr>
            <a:lvl4pPr marL="1485580" indent="0">
              <a:buNone/>
              <a:defRPr sz="2166"/>
            </a:lvl4pPr>
            <a:lvl5pPr marL="1980773" indent="0">
              <a:buNone/>
              <a:defRPr sz="2166"/>
            </a:lvl5pPr>
            <a:lvl6pPr marL="2475967" indent="0">
              <a:buNone/>
              <a:defRPr sz="2166"/>
            </a:lvl6pPr>
            <a:lvl7pPr marL="2971160" indent="0">
              <a:buNone/>
              <a:defRPr sz="2166"/>
            </a:lvl7pPr>
            <a:lvl8pPr marL="3466353" indent="0">
              <a:buNone/>
              <a:defRPr sz="2166"/>
            </a:lvl8pPr>
            <a:lvl9pPr marL="3961547" indent="0">
              <a:buNone/>
              <a:defRPr sz="2166"/>
            </a:lvl9pPr>
          </a:lstStyle>
          <a:p>
            <a:endParaRPr lang="fr-FR"/>
          </a:p>
        </p:txBody>
      </p:sp>
      <p:sp>
        <p:nvSpPr>
          <p:cNvPr id="4" name="Espace réservé du texte 3"/>
          <p:cNvSpPr>
            <a:spLocks noGrp="1"/>
          </p:cNvSpPr>
          <p:nvPr>
            <p:ph type="body" sz="half" idx="2"/>
          </p:nvPr>
        </p:nvSpPr>
        <p:spPr>
          <a:xfrm>
            <a:off x="1344216" y="7752821"/>
            <a:ext cx="4114800" cy="1162579"/>
          </a:xfrm>
        </p:spPr>
        <p:txBody>
          <a:bodyPr/>
          <a:lstStyle>
            <a:lvl1pPr marL="0" indent="0">
              <a:buNone/>
              <a:defRPr sz="1516"/>
            </a:lvl1pPr>
            <a:lvl2pPr marL="495193" indent="0">
              <a:buNone/>
              <a:defRPr sz="1300"/>
            </a:lvl2pPr>
            <a:lvl3pPr marL="990387" indent="0">
              <a:buNone/>
              <a:defRPr sz="1083"/>
            </a:lvl3pPr>
            <a:lvl4pPr marL="1485580" indent="0">
              <a:buNone/>
              <a:defRPr sz="975"/>
            </a:lvl4pPr>
            <a:lvl5pPr marL="1980773" indent="0">
              <a:buNone/>
              <a:defRPr sz="975"/>
            </a:lvl5pPr>
            <a:lvl6pPr marL="2475967" indent="0">
              <a:buNone/>
              <a:defRPr sz="975"/>
            </a:lvl6pPr>
            <a:lvl7pPr marL="2971160" indent="0">
              <a:buNone/>
              <a:defRPr sz="975"/>
            </a:lvl7pPr>
            <a:lvl8pPr marL="3466353" indent="0">
              <a:buNone/>
              <a:defRPr sz="975"/>
            </a:lvl8pPr>
            <a:lvl9pPr marL="3961547" indent="0">
              <a:buNone/>
              <a:defRPr sz="975"/>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26379E98-724F-4F23-850E-4AAE82ADE2C8}" type="datetime1">
              <a:rPr lang="fr-FR" smtClean="0"/>
              <a:t>12/03/2026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017DAE-694F-42AA-8EBB-93EEB577D29F}" type="slidenum">
              <a:rPr lang="fr-FR" smtClean="0"/>
              <a:t>‹#›</a:t>
            </a:fld>
            <a:endParaRPr lang="fr-FR"/>
          </a:p>
        </p:txBody>
      </p:sp>
    </p:spTree>
    <p:extLst>
      <p:ext uri="{BB962C8B-B14F-4D97-AF65-F5344CB8AC3E}">
        <p14:creationId xmlns:p14="http://schemas.microsoft.com/office/powerpoint/2010/main" val="515738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1" y="396699"/>
            <a:ext cx="6172200" cy="1651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342901" y="2311401"/>
            <a:ext cx="6172200" cy="653750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300">
                <a:solidFill>
                  <a:schemeClr val="tx1">
                    <a:tint val="75000"/>
                  </a:schemeClr>
                </a:solidFill>
              </a:defRPr>
            </a:lvl1pPr>
          </a:lstStyle>
          <a:p>
            <a:fld id="{BB477657-2FFC-495C-80F8-EB3D0AA775CB}" type="datetime1">
              <a:rPr lang="fr-FR" smtClean="0"/>
              <a:t>12/03/2026</a:t>
            </a:fld>
            <a:endParaRPr lang="fr-FR"/>
          </a:p>
        </p:txBody>
      </p:sp>
      <p:sp>
        <p:nvSpPr>
          <p:cNvPr id="5" name="Espace réservé du pied de page 4"/>
          <p:cNvSpPr>
            <a:spLocks noGrp="1"/>
          </p:cNvSpPr>
          <p:nvPr>
            <p:ph type="ftr" sz="quarter" idx="3"/>
          </p:nvPr>
        </p:nvSpPr>
        <p:spPr>
          <a:xfrm>
            <a:off x="2343151" y="9181395"/>
            <a:ext cx="2171700" cy="527403"/>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4914901" y="9181395"/>
            <a:ext cx="1600200" cy="527403"/>
          </a:xfrm>
          <a:prstGeom prst="rect">
            <a:avLst/>
          </a:prstGeom>
        </p:spPr>
        <p:txBody>
          <a:bodyPr vert="horz" lIns="91440" tIns="45720" rIns="91440" bIns="45720" rtlCol="0" anchor="ctr"/>
          <a:lstStyle>
            <a:lvl1pPr algn="r">
              <a:defRPr sz="1300">
                <a:solidFill>
                  <a:schemeClr val="tx1">
                    <a:tint val="75000"/>
                  </a:schemeClr>
                </a:solidFill>
              </a:defRPr>
            </a:lvl1pPr>
          </a:lstStyle>
          <a:p>
            <a:fld id="{2E017DAE-694F-42AA-8EBB-93EEB577D29F}" type="slidenum">
              <a:rPr lang="fr-FR" smtClean="0"/>
              <a:t>‹#›</a:t>
            </a:fld>
            <a:endParaRPr lang="fr-FR"/>
          </a:p>
        </p:txBody>
      </p:sp>
    </p:spTree>
    <p:extLst>
      <p:ext uri="{BB962C8B-B14F-4D97-AF65-F5344CB8AC3E}">
        <p14:creationId xmlns:p14="http://schemas.microsoft.com/office/powerpoint/2010/main" val="3639364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90387" rtl="0" eaLnBrk="1" latinLnBrk="0" hangingPunct="1">
        <a:spcBef>
          <a:spcPct val="0"/>
        </a:spcBef>
        <a:buNone/>
        <a:defRPr sz="4766" kern="1200">
          <a:solidFill>
            <a:schemeClr val="tx1"/>
          </a:solidFill>
          <a:latin typeface="+mj-lt"/>
          <a:ea typeface="+mj-ea"/>
          <a:cs typeface="+mj-cs"/>
        </a:defRPr>
      </a:lvl1pPr>
    </p:titleStyle>
    <p:bodyStyle>
      <a:lvl1pPr marL="371395" indent="-371395" algn="l" defTabSz="990387" rtl="0" eaLnBrk="1" latinLnBrk="0" hangingPunct="1">
        <a:spcBef>
          <a:spcPct val="20000"/>
        </a:spcBef>
        <a:buFont typeface="Arial" panose="020B0604020202020204" pitchFamily="34" charset="0"/>
        <a:buChar char="•"/>
        <a:defRPr sz="3466" kern="1200">
          <a:solidFill>
            <a:schemeClr val="tx1"/>
          </a:solidFill>
          <a:latin typeface="+mn-lt"/>
          <a:ea typeface="+mn-ea"/>
          <a:cs typeface="+mn-cs"/>
        </a:defRPr>
      </a:lvl1pPr>
      <a:lvl2pPr marL="804689" indent="-309496" algn="l" defTabSz="990387" rtl="0" eaLnBrk="1" latinLnBrk="0" hangingPunct="1">
        <a:spcBef>
          <a:spcPct val="20000"/>
        </a:spcBef>
        <a:buFont typeface="Arial" panose="020B0604020202020204" pitchFamily="34" charset="0"/>
        <a:buChar char="–"/>
        <a:defRPr sz="3033" kern="1200">
          <a:solidFill>
            <a:schemeClr val="tx1"/>
          </a:solidFill>
          <a:latin typeface="+mn-lt"/>
          <a:ea typeface="+mn-ea"/>
          <a:cs typeface="+mn-cs"/>
        </a:defRPr>
      </a:lvl2pPr>
      <a:lvl3pPr marL="1237983" indent="-247597" algn="l" defTabSz="990387" rtl="0" eaLnBrk="1" latinLnBrk="0" hangingPunct="1">
        <a:spcBef>
          <a:spcPct val="20000"/>
        </a:spcBef>
        <a:buFont typeface="Arial" panose="020B0604020202020204" pitchFamily="34" charset="0"/>
        <a:buChar char="•"/>
        <a:defRPr sz="2599" kern="1200">
          <a:solidFill>
            <a:schemeClr val="tx1"/>
          </a:solidFill>
          <a:latin typeface="+mn-lt"/>
          <a:ea typeface="+mn-ea"/>
          <a:cs typeface="+mn-cs"/>
        </a:defRPr>
      </a:lvl3pPr>
      <a:lvl4pPr marL="1733177" indent="-247597" algn="l" defTabSz="990387" rtl="0" eaLnBrk="1" latinLnBrk="0" hangingPunct="1">
        <a:spcBef>
          <a:spcPct val="20000"/>
        </a:spcBef>
        <a:buFont typeface="Arial" panose="020B0604020202020204" pitchFamily="34" charset="0"/>
        <a:buChar char="–"/>
        <a:defRPr sz="2166" kern="1200">
          <a:solidFill>
            <a:schemeClr val="tx1"/>
          </a:solidFill>
          <a:latin typeface="+mn-lt"/>
          <a:ea typeface="+mn-ea"/>
          <a:cs typeface="+mn-cs"/>
        </a:defRPr>
      </a:lvl4pPr>
      <a:lvl5pPr marL="2228370" indent="-247597" algn="l" defTabSz="990387" rtl="0" eaLnBrk="1" latinLnBrk="0" hangingPunct="1">
        <a:spcBef>
          <a:spcPct val="20000"/>
        </a:spcBef>
        <a:buFont typeface="Arial" panose="020B0604020202020204" pitchFamily="34" charset="0"/>
        <a:buChar char="»"/>
        <a:defRPr sz="2166" kern="1200">
          <a:solidFill>
            <a:schemeClr val="tx1"/>
          </a:solidFill>
          <a:latin typeface="+mn-lt"/>
          <a:ea typeface="+mn-ea"/>
          <a:cs typeface="+mn-cs"/>
        </a:defRPr>
      </a:lvl5pPr>
      <a:lvl6pPr marL="2723563" indent="-247597" algn="l" defTabSz="990387" rtl="0" eaLnBrk="1" latinLnBrk="0" hangingPunct="1">
        <a:spcBef>
          <a:spcPct val="20000"/>
        </a:spcBef>
        <a:buFont typeface="Arial" panose="020B0604020202020204" pitchFamily="34" charset="0"/>
        <a:buChar char="•"/>
        <a:defRPr sz="2166" kern="1200">
          <a:solidFill>
            <a:schemeClr val="tx1"/>
          </a:solidFill>
          <a:latin typeface="+mn-lt"/>
          <a:ea typeface="+mn-ea"/>
          <a:cs typeface="+mn-cs"/>
        </a:defRPr>
      </a:lvl6pPr>
      <a:lvl7pPr marL="3218757" indent="-247597" algn="l" defTabSz="990387" rtl="0" eaLnBrk="1" latinLnBrk="0" hangingPunct="1">
        <a:spcBef>
          <a:spcPct val="20000"/>
        </a:spcBef>
        <a:buFont typeface="Arial" panose="020B0604020202020204" pitchFamily="34" charset="0"/>
        <a:buChar char="•"/>
        <a:defRPr sz="2166" kern="1200">
          <a:solidFill>
            <a:schemeClr val="tx1"/>
          </a:solidFill>
          <a:latin typeface="+mn-lt"/>
          <a:ea typeface="+mn-ea"/>
          <a:cs typeface="+mn-cs"/>
        </a:defRPr>
      </a:lvl7pPr>
      <a:lvl8pPr marL="3713950" indent="-247597" algn="l" defTabSz="990387" rtl="0" eaLnBrk="1" latinLnBrk="0" hangingPunct="1">
        <a:spcBef>
          <a:spcPct val="20000"/>
        </a:spcBef>
        <a:buFont typeface="Arial" panose="020B0604020202020204" pitchFamily="34" charset="0"/>
        <a:buChar char="•"/>
        <a:defRPr sz="2166" kern="1200">
          <a:solidFill>
            <a:schemeClr val="tx1"/>
          </a:solidFill>
          <a:latin typeface="+mn-lt"/>
          <a:ea typeface="+mn-ea"/>
          <a:cs typeface="+mn-cs"/>
        </a:defRPr>
      </a:lvl8pPr>
      <a:lvl9pPr marL="4209143" indent="-247597" algn="l" defTabSz="990387" rtl="0" eaLnBrk="1" latinLnBrk="0" hangingPunct="1">
        <a:spcBef>
          <a:spcPct val="20000"/>
        </a:spcBef>
        <a:buFont typeface="Arial" panose="020B0604020202020204" pitchFamily="34" charset="0"/>
        <a:buChar char="•"/>
        <a:defRPr sz="2166" kern="1200">
          <a:solidFill>
            <a:schemeClr val="tx1"/>
          </a:solidFill>
          <a:latin typeface="+mn-lt"/>
          <a:ea typeface="+mn-ea"/>
          <a:cs typeface="+mn-cs"/>
        </a:defRPr>
      </a:lvl9pPr>
    </p:bodyStyle>
    <p:otherStyle>
      <a:defPPr>
        <a:defRPr lang="fr-FR"/>
      </a:defPPr>
      <a:lvl1pPr marL="0" algn="l" defTabSz="990387" rtl="0" eaLnBrk="1" latinLnBrk="0" hangingPunct="1">
        <a:defRPr sz="1950" kern="1200">
          <a:solidFill>
            <a:schemeClr val="tx1"/>
          </a:solidFill>
          <a:latin typeface="+mn-lt"/>
          <a:ea typeface="+mn-ea"/>
          <a:cs typeface="+mn-cs"/>
        </a:defRPr>
      </a:lvl1pPr>
      <a:lvl2pPr marL="495193" algn="l" defTabSz="990387" rtl="0" eaLnBrk="1" latinLnBrk="0" hangingPunct="1">
        <a:defRPr sz="1950" kern="1200">
          <a:solidFill>
            <a:schemeClr val="tx1"/>
          </a:solidFill>
          <a:latin typeface="+mn-lt"/>
          <a:ea typeface="+mn-ea"/>
          <a:cs typeface="+mn-cs"/>
        </a:defRPr>
      </a:lvl2pPr>
      <a:lvl3pPr marL="990387" algn="l" defTabSz="990387" rtl="0" eaLnBrk="1" latinLnBrk="0" hangingPunct="1">
        <a:defRPr sz="1950" kern="1200">
          <a:solidFill>
            <a:schemeClr val="tx1"/>
          </a:solidFill>
          <a:latin typeface="+mn-lt"/>
          <a:ea typeface="+mn-ea"/>
          <a:cs typeface="+mn-cs"/>
        </a:defRPr>
      </a:lvl3pPr>
      <a:lvl4pPr marL="1485580" algn="l" defTabSz="990387" rtl="0" eaLnBrk="1" latinLnBrk="0" hangingPunct="1">
        <a:defRPr sz="1950" kern="1200">
          <a:solidFill>
            <a:schemeClr val="tx1"/>
          </a:solidFill>
          <a:latin typeface="+mn-lt"/>
          <a:ea typeface="+mn-ea"/>
          <a:cs typeface="+mn-cs"/>
        </a:defRPr>
      </a:lvl4pPr>
      <a:lvl5pPr marL="1980773" algn="l" defTabSz="990387" rtl="0" eaLnBrk="1" latinLnBrk="0" hangingPunct="1">
        <a:defRPr sz="1950" kern="1200">
          <a:solidFill>
            <a:schemeClr val="tx1"/>
          </a:solidFill>
          <a:latin typeface="+mn-lt"/>
          <a:ea typeface="+mn-ea"/>
          <a:cs typeface="+mn-cs"/>
        </a:defRPr>
      </a:lvl5pPr>
      <a:lvl6pPr marL="2475967" algn="l" defTabSz="990387" rtl="0" eaLnBrk="1" latinLnBrk="0" hangingPunct="1">
        <a:defRPr sz="1950" kern="1200">
          <a:solidFill>
            <a:schemeClr val="tx1"/>
          </a:solidFill>
          <a:latin typeface="+mn-lt"/>
          <a:ea typeface="+mn-ea"/>
          <a:cs typeface="+mn-cs"/>
        </a:defRPr>
      </a:lvl6pPr>
      <a:lvl7pPr marL="2971160" algn="l" defTabSz="990387" rtl="0" eaLnBrk="1" latinLnBrk="0" hangingPunct="1">
        <a:defRPr sz="1950" kern="1200">
          <a:solidFill>
            <a:schemeClr val="tx1"/>
          </a:solidFill>
          <a:latin typeface="+mn-lt"/>
          <a:ea typeface="+mn-ea"/>
          <a:cs typeface="+mn-cs"/>
        </a:defRPr>
      </a:lvl7pPr>
      <a:lvl8pPr marL="3466353" algn="l" defTabSz="990387" rtl="0" eaLnBrk="1" latinLnBrk="0" hangingPunct="1">
        <a:defRPr sz="1950" kern="1200">
          <a:solidFill>
            <a:schemeClr val="tx1"/>
          </a:solidFill>
          <a:latin typeface="+mn-lt"/>
          <a:ea typeface="+mn-ea"/>
          <a:cs typeface="+mn-cs"/>
        </a:defRPr>
      </a:lvl8pPr>
      <a:lvl9pPr marL="3961547" algn="l" defTabSz="990387" rtl="0" eaLnBrk="1" latinLnBrk="0" hangingPunct="1">
        <a:defRPr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ongres-deauville.com/en/internal-regulation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C432862-9624-43C0-91CD-3969DF4B71CD}"/>
              </a:ext>
            </a:extLst>
          </p:cNvPr>
          <p:cNvSpPr>
            <a:spLocks noGrp="1"/>
          </p:cNvSpPr>
          <p:nvPr>
            <p:ph type="sldNum" sz="quarter" idx="12"/>
          </p:nvPr>
        </p:nvSpPr>
        <p:spPr/>
        <p:txBody>
          <a:bodyPr/>
          <a:lstStyle/>
          <a:p>
            <a:r>
              <a:rPr lang="fr-FR"/>
              <a:t>P </a:t>
            </a:r>
            <a:fld id="{2E017DAE-694F-42AA-8EBB-93EEB577D29F}" type="slidenum">
              <a:rPr lang="fr-FR" smtClean="0"/>
              <a:pPr/>
              <a:t>1</a:t>
            </a:fld>
            <a:endParaRPr lang="fr-FR" dirty="0"/>
          </a:p>
        </p:txBody>
      </p:sp>
      <p:sp>
        <p:nvSpPr>
          <p:cNvPr id="3" name="ZoneTexte 2">
            <a:extLst>
              <a:ext uri="{FF2B5EF4-FFF2-40B4-BE49-F238E27FC236}">
                <a16:creationId xmlns:a16="http://schemas.microsoft.com/office/drawing/2014/main" id="{9270FF3A-2CA6-42D1-8D0E-08DF3B15E14F}"/>
              </a:ext>
            </a:extLst>
          </p:cNvPr>
          <p:cNvSpPr txBox="1"/>
          <p:nvPr/>
        </p:nvSpPr>
        <p:spPr>
          <a:xfrm>
            <a:off x="980728" y="344488"/>
            <a:ext cx="4608512" cy="718787"/>
          </a:xfrm>
          <a:prstGeom prst="rect">
            <a:avLst/>
          </a:prstGeom>
          <a:noFill/>
        </p:spPr>
        <p:txBody>
          <a:bodyPr wrap="square" rtlCol="0">
            <a:spAutoFit/>
          </a:bodyPr>
          <a:lstStyle/>
          <a:p>
            <a:pPr algn="r">
              <a:lnSpc>
                <a:spcPts val="2400"/>
              </a:lnSpc>
            </a:pPr>
            <a:r>
              <a:rPr lang="fr-FR" sz="2600" spc="-200" dirty="0">
                <a:solidFill>
                  <a:srgbClr val="0B1F3D"/>
                </a:solidFill>
                <a:latin typeface="Arial Black" panose="020B0A04020102020204" pitchFamily="34" charset="0"/>
              </a:rPr>
              <a:t>PRACTICAL</a:t>
            </a:r>
          </a:p>
          <a:p>
            <a:pPr algn="r">
              <a:lnSpc>
                <a:spcPts val="2400"/>
              </a:lnSpc>
            </a:pPr>
            <a:r>
              <a:rPr lang="fr-FR" sz="2600" spc="-200" dirty="0">
                <a:solidFill>
                  <a:srgbClr val="0B1F3D"/>
                </a:solidFill>
                <a:latin typeface="Arial Black" panose="020B0A04020102020204" pitchFamily="34" charset="0"/>
              </a:rPr>
              <a:t>INFORMATION</a:t>
            </a:r>
          </a:p>
        </p:txBody>
      </p:sp>
      <p:sp>
        <p:nvSpPr>
          <p:cNvPr id="15" name="ZoneTexte 14">
            <a:extLst>
              <a:ext uri="{FF2B5EF4-FFF2-40B4-BE49-F238E27FC236}">
                <a16:creationId xmlns:a16="http://schemas.microsoft.com/office/drawing/2014/main" id="{914B5012-6254-4BCF-9494-CC88CDD5D17A}"/>
              </a:ext>
            </a:extLst>
          </p:cNvPr>
          <p:cNvSpPr txBox="1"/>
          <p:nvPr/>
        </p:nvSpPr>
        <p:spPr>
          <a:xfrm>
            <a:off x="454198" y="1756388"/>
            <a:ext cx="5927130" cy="6440225"/>
          </a:xfrm>
          <a:prstGeom prst="rect">
            <a:avLst/>
          </a:prstGeom>
          <a:noFill/>
        </p:spPr>
        <p:txBody>
          <a:bodyPr wrap="square" rtlCol="0">
            <a:spAutoFit/>
          </a:bodyPr>
          <a:lstStyle/>
          <a:p>
            <a:pPr algn="just">
              <a:lnSpc>
                <a:spcPts val="1100"/>
              </a:lnSpc>
            </a:pPr>
            <a:r>
              <a:rPr lang="fr-FR" sz="1200" b="1" cap="all" spc="-100" dirty="0">
                <a:solidFill>
                  <a:srgbClr val="0C1F3D"/>
                </a:solidFill>
                <a:latin typeface="Arial Black" panose="020B0A04020102020204" pitchFamily="34" charset="0"/>
                <a:cs typeface="Arial" panose="020B0604020202020204" pitchFamily="34" charset="0"/>
              </a:rPr>
              <a:t>SAFETY</a:t>
            </a:r>
          </a:p>
          <a:p>
            <a:pPr algn="just">
              <a:lnSpc>
                <a:spcPts val="1100"/>
              </a:lnSpc>
            </a:pPr>
            <a:endParaRPr lang="fr-FR" sz="500" b="1" cap="all" dirty="0">
              <a:solidFill>
                <a:srgbClr val="0B1F3D"/>
              </a:solidFill>
              <a:latin typeface="Arial Black" panose="020B0A04020102020204" pitchFamily="34" charset="0"/>
              <a:cs typeface="Arial" panose="020B0604020202020204" pitchFamily="34" charset="0"/>
            </a:endParaRPr>
          </a:p>
          <a:p>
            <a:pPr algn="just">
              <a:lnSpc>
                <a:spcPts val="1100"/>
              </a:lnSpc>
            </a:pPr>
            <a:r>
              <a:rPr lang="en-US" sz="1000" dirty="0">
                <a:solidFill>
                  <a:srgbClr val="0B1F3D"/>
                </a:solidFill>
                <a:latin typeface="Arial" panose="020B0604020202020204" pitchFamily="34" charset="0"/>
                <a:cs typeface="Arial" panose="020B0604020202020204" pitchFamily="34" charset="0"/>
              </a:rPr>
              <a:t>Please note that PPE (personal protective equipment) such as safety shoes, gloves and helmets, depending on the tasks to be carried out, are compulsory during the assembly and dismantling of your space.</a:t>
            </a:r>
          </a:p>
          <a:p>
            <a:pPr algn="just">
              <a:lnSpc>
                <a:spcPts val="1100"/>
              </a:lnSpc>
            </a:pP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pPr>
            <a:r>
              <a:rPr lang="en-US" sz="1000" dirty="0">
                <a:solidFill>
                  <a:srgbClr val="2092A9"/>
                </a:solidFill>
                <a:latin typeface="Arial" panose="020B0604020202020204" pitchFamily="34" charset="0"/>
                <a:cs typeface="Arial" panose="020B0604020202020204" pitchFamily="34" charset="0"/>
              </a:rPr>
              <a:t>Please note that particular care will be taken to protect the carpeting in the exhibition halls (no external adhesive will be used without the express agreement of the C.I.D.). We offer our tried and tested adhesives for sale (painter's tape + double-sided tape).</a:t>
            </a:r>
          </a:p>
          <a:p>
            <a:pPr algn="just">
              <a:lnSpc>
                <a:spcPts val="1100"/>
              </a:lnSpc>
            </a:pP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pPr>
            <a:r>
              <a:rPr lang="en-US" sz="1000" dirty="0">
                <a:solidFill>
                  <a:srgbClr val="0B1F3D"/>
                </a:solidFill>
                <a:latin typeface="Arial" panose="020B0604020202020204" pitchFamily="34" charset="0"/>
                <a:cs typeface="Arial" panose="020B0604020202020204" pitchFamily="34" charset="0"/>
              </a:rPr>
              <a:t>For safety reasons, we remind you that no part of your stand (including decor and/or furniture) may encroach on the aisles and that </a:t>
            </a:r>
            <a:r>
              <a:rPr lang="en-US" sz="1000" b="1" dirty="0">
                <a:solidFill>
                  <a:srgbClr val="EF7A91"/>
                </a:solidFill>
                <a:latin typeface="Arial Bold"/>
                <a:cs typeface="Arial" panose="020B0604020202020204" pitchFamily="34" charset="0"/>
              </a:rPr>
              <a:t>no storage of empty packaging is permitted</a:t>
            </a:r>
            <a:r>
              <a:rPr lang="en-US" sz="1000" dirty="0">
                <a:solidFill>
                  <a:srgbClr val="0B1F3D"/>
                </a:solidFill>
                <a:latin typeface="Arial" panose="020B0604020202020204" pitchFamily="34" charset="0"/>
                <a:cs typeface="Arial" panose="020B0604020202020204" pitchFamily="34" charset="0"/>
              </a:rPr>
              <a:t>.</a:t>
            </a: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defRPr/>
            </a:pPr>
            <a:endParaRPr lang="fr-FR" sz="800" b="1" dirty="0">
              <a:solidFill>
                <a:srgbClr val="0B1F3D"/>
              </a:solidFill>
              <a:latin typeface="Arial" panose="020B0604020202020204" pitchFamily="34" charset="0"/>
              <a:cs typeface="Arial" panose="020B0604020202020204" pitchFamily="34" charset="0"/>
            </a:endParaRPr>
          </a:p>
          <a:p>
            <a:pPr algn="just">
              <a:lnSpc>
                <a:spcPts val="1100"/>
              </a:lnSpc>
              <a:defRPr/>
            </a:pPr>
            <a:r>
              <a:rPr lang="en-US" sz="1200" b="1" cap="all" spc="-100" dirty="0">
                <a:solidFill>
                  <a:srgbClr val="0C1F3D"/>
                </a:solidFill>
                <a:latin typeface="Arial Black" panose="020B0A04020102020204" pitchFamily="34" charset="0"/>
                <a:cs typeface="Arial" panose="020B0604020202020204" pitchFamily="34" charset="0"/>
              </a:rPr>
              <a:t>Storage of packaging is strictly prohibited</a:t>
            </a:r>
          </a:p>
          <a:p>
            <a:pPr algn="just">
              <a:lnSpc>
                <a:spcPts val="1100"/>
              </a:lnSpc>
              <a:defRPr/>
            </a:pPr>
            <a:endParaRPr lang="fr-FR" sz="500" b="1" cap="all" dirty="0">
              <a:solidFill>
                <a:srgbClr val="0B1F3D"/>
              </a:solidFill>
              <a:latin typeface="Arial Black" panose="020B0A04020102020204" pitchFamily="34" charset="0"/>
              <a:cs typeface="Arial" panose="020B0604020202020204" pitchFamily="34" charset="0"/>
            </a:endParaRPr>
          </a:p>
          <a:p>
            <a:pPr algn="just">
              <a:lnSpc>
                <a:spcPts val="1100"/>
              </a:lnSpc>
              <a:defRPr/>
            </a:pPr>
            <a:r>
              <a:rPr lang="en-US" sz="1000" dirty="0">
                <a:solidFill>
                  <a:srgbClr val="2092A9"/>
                </a:solidFill>
                <a:latin typeface="Arial" panose="020B0604020202020204" pitchFamily="34" charset="0"/>
                <a:cs typeface="Arial" panose="020B0604020202020204" pitchFamily="34" charset="0"/>
              </a:rPr>
              <a:t>For safety reasons, there are no premises reserved for the storage of packaging in the exhibition hall. Exhibitors must arrange to have their packaging removed before the show opens. If this is not possible, please contact the C.I.D. exhibitor reception officer.</a:t>
            </a:r>
          </a:p>
          <a:p>
            <a:pPr algn="just">
              <a:lnSpc>
                <a:spcPts val="1100"/>
              </a:lnSpc>
              <a:defRPr/>
            </a:pPr>
            <a:endParaRPr lang="fr-FR" sz="1000" b="1" dirty="0">
              <a:solidFill>
                <a:srgbClr val="0B1F3D"/>
              </a:solidFill>
              <a:latin typeface="Arial" panose="020B0604020202020204" pitchFamily="34" charset="0"/>
              <a:cs typeface="Arial" panose="020B0604020202020204" pitchFamily="34" charset="0"/>
            </a:endParaRPr>
          </a:p>
          <a:p>
            <a:pPr algn="just">
              <a:lnSpc>
                <a:spcPts val="1100"/>
              </a:lnSpc>
              <a:defRPr/>
            </a:pPr>
            <a:r>
              <a:rPr lang="fr-FR" sz="1200" b="1" cap="all" spc="-100" dirty="0">
                <a:solidFill>
                  <a:srgbClr val="0C1F3D"/>
                </a:solidFill>
                <a:latin typeface="Arial Black" panose="020B0A04020102020204" pitchFamily="34" charset="0"/>
                <a:cs typeface="Arial" panose="020B0604020202020204" pitchFamily="34" charset="0"/>
              </a:rPr>
              <a:t>ANTI-SMOKING LEGISLATION AT THE C.I.D</a:t>
            </a:r>
          </a:p>
          <a:p>
            <a:pPr algn="just">
              <a:lnSpc>
                <a:spcPts val="1100"/>
              </a:lnSpc>
              <a:defRPr/>
            </a:pPr>
            <a:endParaRPr lang="fr-FR" sz="800" b="1" cap="all" dirty="0">
              <a:solidFill>
                <a:srgbClr val="0B1F3D"/>
              </a:solidFill>
              <a:latin typeface="Arial Black" panose="020B0A04020102020204" pitchFamily="34" charset="0"/>
              <a:cs typeface="Arial" panose="020B0604020202020204" pitchFamily="34" charset="0"/>
            </a:endParaRPr>
          </a:p>
          <a:p>
            <a:pPr algn="just">
              <a:lnSpc>
                <a:spcPts val="1100"/>
              </a:lnSpc>
              <a:defRPr/>
            </a:pPr>
            <a:r>
              <a:rPr lang="en-US" sz="1000" dirty="0">
                <a:solidFill>
                  <a:srgbClr val="0B1F3D"/>
                </a:solidFill>
                <a:latin typeface="Arial" panose="020B0604020202020204" pitchFamily="34" charset="0"/>
                <a:cs typeface="Arial" panose="020B0604020202020204" pitchFamily="34" charset="0"/>
              </a:rPr>
              <a:t>Ban on smoking and vaping. </a:t>
            </a:r>
          </a:p>
          <a:p>
            <a:pPr algn="just">
              <a:lnSpc>
                <a:spcPts val="1100"/>
              </a:lnSpc>
              <a:defRPr/>
            </a:pPr>
            <a:r>
              <a:rPr lang="en-US" sz="1000" dirty="0">
                <a:solidFill>
                  <a:srgbClr val="0B1F3D"/>
                </a:solidFill>
                <a:latin typeface="Arial" panose="020B0604020202020204" pitchFamily="34" charset="0"/>
                <a:cs typeface="Arial" panose="020B0604020202020204" pitchFamily="34" charset="0"/>
              </a:rPr>
              <a:t>Decree no. 2017-633 of 25 April 2017 on the conditions for applying the ban on vaping in certain places for collective use. </a:t>
            </a:r>
          </a:p>
          <a:p>
            <a:pPr algn="just">
              <a:lnSpc>
                <a:spcPts val="1100"/>
              </a:lnSpc>
              <a:defRPr/>
            </a:pPr>
            <a:r>
              <a:rPr lang="en-US" sz="1000" dirty="0">
                <a:solidFill>
                  <a:srgbClr val="0B1F3D"/>
                </a:solidFill>
                <a:latin typeface="Arial" panose="020B0604020202020204" pitchFamily="34" charset="0"/>
                <a:cs typeface="Arial" panose="020B0604020202020204" pitchFamily="34" charset="0"/>
              </a:rPr>
              <a:t>Decree no. 2006-1386 of 15 November 2006 laying down the conditions for applying the ban on smoking in places designated for collective use. </a:t>
            </a:r>
          </a:p>
          <a:p>
            <a:pPr algn="just">
              <a:lnSpc>
                <a:spcPts val="1100"/>
              </a:lnSpc>
              <a:defRPr/>
            </a:pPr>
            <a:endParaRPr lang="fr-FR" sz="800" b="1" dirty="0">
              <a:solidFill>
                <a:srgbClr val="0B1F3D"/>
              </a:solidFill>
              <a:latin typeface="Arial" panose="020B0604020202020204" pitchFamily="34" charset="0"/>
              <a:cs typeface="Arial" panose="020B0604020202020204" pitchFamily="34" charset="0"/>
            </a:endParaRPr>
          </a:p>
          <a:p>
            <a:pPr algn="just">
              <a:lnSpc>
                <a:spcPts val="1100"/>
              </a:lnSpc>
              <a:defRPr/>
            </a:pPr>
            <a:r>
              <a:rPr lang="fr-FR" sz="1200" b="1" cap="all" spc="-100" dirty="0" err="1">
                <a:solidFill>
                  <a:srgbClr val="0B1F3D"/>
                </a:solidFill>
                <a:latin typeface="Arial Black" panose="020B0A04020102020204" pitchFamily="34" charset="0"/>
                <a:cs typeface="Arial" panose="020B0604020202020204" pitchFamily="34" charset="0"/>
              </a:rPr>
              <a:t>INsurance</a:t>
            </a:r>
            <a:endParaRPr lang="fr-FR" sz="1200" b="1" cap="all" spc="-100" dirty="0">
              <a:solidFill>
                <a:srgbClr val="0B1F3D"/>
              </a:solidFill>
              <a:latin typeface="Arial Black" panose="020B0A04020102020204" pitchFamily="34" charset="0"/>
              <a:cs typeface="Arial" panose="020B0604020202020204" pitchFamily="34" charset="0"/>
            </a:endParaRPr>
          </a:p>
          <a:p>
            <a:pPr algn="just">
              <a:lnSpc>
                <a:spcPts val="1100"/>
              </a:lnSpc>
              <a:defRPr/>
            </a:pPr>
            <a:endParaRPr lang="fr-FR" sz="800" b="1" cap="all" dirty="0">
              <a:solidFill>
                <a:srgbClr val="0B1F3D"/>
              </a:solidFill>
              <a:latin typeface="Arial Black" panose="020B0A04020102020204" pitchFamily="34" charset="0"/>
              <a:cs typeface="Arial" panose="020B0604020202020204" pitchFamily="34" charset="0"/>
            </a:endParaRPr>
          </a:p>
          <a:p>
            <a:pPr algn="just">
              <a:lnSpc>
                <a:spcPts val="1100"/>
              </a:lnSpc>
              <a:defRPr/>
            </a:pPr>
            <a:r>
              <a:rPr lang="en-US" sz="1000" dirty="0">
                <a:solidFill>
                  <a:srgbClr val="0B1F3D"/>
                </a:solidFill>
                <a:latin typeface="Arial" panose="020B0604020202020204" pitchFamily="34" charset="0"/>
                <a:cs typeface="Arial" panose="020B0604020202020204" pitchFamily="34" charset="0"/>
              </a:rPr>
              <a:t>Civil liability and material risks insurance is recommended. Please refer to the INSURANCE order form in the Exhibitor File.</a:t>
            </a:r>
          </a:p>
          <a:p>
            <a:pPr algn="just">
              <a:lnSpc>
                <a:spcPts val="1100"/>
              </a:lnSpc>
              <a:defRPr/>
            </a:pPr>
            <a:r>
              <a:rPr lang="en-US" sz="1000" dirty="0">
                <a:solidFill>
                  <a:srgbClr val="0B1F3D"/>
                </a:solidFill>
                <a:latin typeface="Arial" panose="020B0604020202020204" pitchFamily="34" charset="0"/>
                <a:cs typeface="Arial" panose="020B0604020202020204" pitchFamily="34" charset="0"/>
              </a:rPr>
              <a:t>Do not leave any personal items or equipment unattended during the exhibition, and in particular during the set-up and dismantling periods. The C.I.D declines all responsibility, unless agreed in writing.</a:t>
            </a:r>
          </a:p>
          <a:p>
            <a:pPr algn="just">
              <a:lnSpc>
                <a:spcPts val="1100"/>
              </a:lnSpc>
              <a:defRPr/>
            </a:pPr>
            <a:endParaRPr lang="fr-FR" sz="800" b="1" dirty="0">
              <a:solidFill>
                <a:srgbClr val="0B1F3D"/>
              </a:solidFill>
              <a:latin typeface="Arial" panose="020B0604020202020204" pitchFamily="34" charset="0"/>
              <a:cs typeface="Arial" panose="020B0604020202020204" pitchFamily="34" charset="0"/>
            </a:endParaRPr>
          </a:p>
          <a:p>
            <a:pPr algn="just">
              <a:lnSpc>
                <a:spcPts val="1100"/>
              </a:lnSpc>
              <a:defRPr/>
            </a:pPr>
            <a:r>
              <a:rPr lang="fr-FR" sz="1200" b="1" cap="all" spc="-100" dirty="0">
                <a:solidFill>
                  <a:srgbClr val="0B1F3D"/>
                </a:solidFill>
                <a:latin typeface="Arial Black" panose="020B0A04020102020204" pitchFamily="34" charset="0"/>
                <a:cs typeface="Arial" panose="020B0604020202020204" pitchFamily="34" charset="0"/>
              </a:rPr>
              <a:t>NOISE LEVEL</a:t>
            </a:r>
          </a:p>
          <a:p>
            <a:pPr algn="just">
              <a:lnSpc>
                <a:spcPts val="1100"/>
              </a:lnSpc>
              <a:defRPr/>
            </a:pPr>
            <a:endParaRPr lang="fr-FR" sz="800" b="1" cap="all" dirty="0">
              <a:solidFill>
                <a:srgbClr val="0B1F3D"/>
              </a:solidFill>
              <a:latin typeface="Arial Black" panose="020B0A04020102020204" pitchFamily="34" charset="0"/>
              <a:cs typeface="Arial" panose="020B0604020202020204" pitchFamily="34" charset="0"/>
            </a:endParaRPr>
          </a:p>
          <a:p>
            <a:pPr algn="just">
              <a:lnSpc>
                <a:spcPts val="1100"/>
              </a:lnSpc>
              <a:defRPr/>
            </a:pPr>
            <a:r>
              <a:rPr lang="en-US" sz="1000" dirty="0">
                <a:solidFill>
                  <a:srgbClr val="0B1F3D"/>
                </a:solidFill>
                <a:latin typeface="Arial" panose="020B0604020202020204" pitchFamily="34" charset="0"/>
                <a:cs typeface="Arial" panose="020B0604020202020204" pitchFamily="34" charset="0"/>
              </a:rPr>
              <a:t>The noise level at your stand must not cause any disturbance or complaints from </a:t>
            </a:r>
            <a:r>
              <a:rPr lang="en-US" sz="1000" dirty="0" err="1">
                <a:solidFill>
                  <a:srgbClr val="0B1F3D"/>
                </a:solidFill>
                <a:latin typeface="Arial" panose="020B0604020202020204" pitchFamily="34" charset="0"/>
                <a:cs typeface="Arial" panose="020B0604020202020204" pitchFamily="34" charset="0"/>
              </a:rPr>
              <a:t>neighbouring</a:t>
            </a:r>
            <a:r>
              <a:rPr lang="en-US" sz="1000" dirty="0">
                <a:solidFill>
                  <a:srgbClr val="0B1F3D"/>
                </a:solidFill>
                <a:latin typeface="Arial" panose="020B0604020202020204" pitchFamily="34" charset="0"/>
                <a:cs typeface="Arial" panose="020B0604020202020204" pitchFamily="34" charset="0"/>
              </a:rPr>
              <a:t> exhibitors. If these conditions are not respected, the </a:t>
            </a:r>
            <a:r>
              <a:rPr lang="en-US" sz="1000" dirty="0" err="1">
                <a:solidFill>
                  <a:srgbClr val="0B1F3D"/>
                </a:solidFill>
                <a:latin typeface="Arial" panose="020B0604020202020204" pitchFamily="34" charset="0"/>
                <a:cs typeface="Arial" panose="020B0604020202020204" pitchFamily="34" charset="0"/>
              </a:rPr>
              <a:t>organiser</a:t>
            </a:r>
            <a:r>
              <a:rPr lang="en-US" sz="1000" dirty="0">
                <a:solidFill>
                  <a:srgbClr val="0B1F3D"/>
                </a:solidFill>
                <a:latin typeface="Arial" panose="020B0604020202020204" pitchFamily="34" charset="0"/>
                <a:cs typeface="Arial" panose="020B0604020202020204" pitchFamily="34" charset="0"/>
              </a:rPr>
              <a:t> and/or the C.I.D will stop the sound system.</a:t>
            </a:r>
          </a:p>
          <a:p>
            <a:pPr algn="just">
              <a:lnSpc>
                <a:spcPts val="1100"/>
              </a:lnSpc>
              <a:defRPr/>
            </a:pPr>
            <a:endParaRPr lang="fr-FR" sz="800" b="1" dirty="0">
              <a:solidFill>
                <a:srgbClr val="0B1F3D"/>
              </a:solidFill>
              <a:latin typeface="Arial" panose="020B0604020202020204" pitchFamily="34" charset="0"/>
              <a:cs typeface="Arial" panose="020B0604020202020204" pitchFamily="34" charset="0"/>
            </a:endParaRPr>
          </a:p>
          <a:p>
            <a:pPr algn="just">
              <a:lnSpc>
                <a:spcPts val="1100"/>
              </a:lnSpc>
              <a:defRPr/>
            </a:pPr>
            <a:r>
              <a:rPr lang="fr-FR" sz="1200" b="1" cap="all" spc="-100" dirty="0">
                <a:solidFill>
                  <a:srgbClr val="0B1F3D"/>
                </a:solidFill>
                <a:latin typeface="Arial Black" panose="020B0A04020102020204" pitchFamily="34" charset="0"/>
                <a:cs typeface="Arial" panose="020B0604020202020204" pitchFamily="34" charset="0"/>
              </a:rPr>
              <a:t>SELECTIVE SORTING</a:t>
            </a:r>
          </a:p>
          <a:p>
            <a:pPr algn="just">
              <a:lnSpc>
                <a:spcPts val="1100"/>
              </a:lnSpc>
              <a:defRPr/>
            </a:pPr>
            <a:endParaRPr lang="fr-FR" sz="800" b="1" cap="all" dirty="0">
              <a:solidFill>
                <a:srgbClr val="0B1F3D"/>
              </a:solidFill>
              <a:latin typeface="Arial Black" panose="020B0A04020102020204" pitchFamily="34" charset="0"/>
              <a:cs typeface="Arial" panose="020B0604020202020204" pitchFamily="34" charset="0"/>
            </a:endParaRPr>
          </a:p>
          <a:p>
            <a:pPr algn="just">
              <a:lnSpc>
                <a:spcPts val="1100"/>
              </a:lnSpc>
              <a:defRPr/>
            </a:pPr>
            <a:r>
              <a:rPr lang="en-US" sz="1000" dirty="0">
                <a:solidFill>
                  <a:srgbClr val="0B1F3D"/>
                </a:solidFill>
                <a:latin typeface="Arial" panose="020B0604020202020204" pitchFamily="34" charset="0"/>
                <a:cs typeface="Arial" panose="020B0604020202020204" pitchFamily="34" charset="0"/>
              </a:rPr>
              <a:t>A selective sorting area is set up in the unloading area. All exhibitors are responsible for sorting their own waste, which is compulsory at the C.I.D.</a:t>
            </a:r>
            <a:endParaRPr lang="fr-FR" sz="1000" dirty="0">
              <a:solidFill>
                <a:srgbClr val="0B1F3D"/>
              </a:solidFill>
              <a:latin typeface="Arial" panose="020B0604020202020204" pitchFamily="34" charset="0"/>
              <a:cs typeface="Arial" panose="020B0604020202020204" pitchFamily="34" charset="0"/>
            </a:endParaRPr>
          </a:p>
        </p:txBody>
      </p:sp>
      <p:grpSp>
        <p:nvGrpSpPr>
          <p:cNvPr id="7" name="Groupe 6">
            <a:extLst>
              <a:ext uri="{FF2B5EF4-FFF2-40B4-BE49-F238E27FC236}">
                <a16:creationId xmlns:a16="http://schemas.microsoft.com/office/drawing/2014/main" id="{0FA01213-A0CE-4660-AAAF-BDE2DE1377EC}"/>
              </a:ext>
            </a:extLst>
          </p:cNvPr>
          <p:cNvGrpSpPr/>
          <p:nvPr/>
        </p:nvGrpSpPr>
        <p:grpSpPr>
          <a:xfrm>
            <a:off x="548680" y="1325618"/>
            <a:ext cx="936848" cy="400110"/>
            <a:chOff x="2838475" y="1087319"/>
            <a:chExt cx="936848" cy="400110"/>
          </a:xfrm>
        </p:grpSpPr>
        <p:sp>
          <p:nvSpPr>
            <p:cNvPr id="8" name="Rectangle 7">
              <a:extLst>
                <a:ext uri="{FF2B5EF4-FFF2-40B4-BE49-F238E27FC236}">
                  <a16:creationId xmlns:a16="http://schemas.microsoft.com/office/drawing/2014/main" id="{C8A6D20D-4A8A-4A38-89E5-8A94C51409B1}"/>
                </a:ext>
              </a:extLst>
            </p:cNvPr>
            <p:cNvSpPr/>
            <p:nvPr/>
          </p:nvSpPr>
          <p:spPr>
            <a:xfrm>
              <a:off x="2838475" y="1268979"/>
              <a:ext cx="576064" cy="204694"/>
            </a:xfrm>
            <a:prstGeom prst="rect">
              <a:avLst/>
            </a:prstGeom>
            <a:solidFill>
              <a:srgbClr val="EF7A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3C41A155-C0BC-4983-8A72-15E632A8D576}"/>
                </a:ext>
              </a:extLst>
            </p:cNvPr>
            <p:cNvSpPr txBox="1"/>
            <p:nvPr/>
          </p:nvSpPr>
          <p:spPr>
            <a:xfrm>
              <a:off x="2839219" y="1087319"/>
              <a:ext cx="936104" cy="400110"/>
            </a:xfrm>
            <a:prstGeom prst="rect">
              <a:avLst/>
            </a:prstGeom>
            <a:noFill/>
          </p:spPr>
          <p:txBody>
            <a:bodyPr wrap="square" rtlCol="0">
              <a:spAutoFit/>
            </a:bodyPr>
            <a:lstStyle/>
            <a:p>
              <a:r>
                <a:rPr lang="fr-FR" sz="2000" b="1" dirty="0">
                  <a:solidFill>
                    <a:srgbClr val="0B1F3D"/>
                  </a:solidFill>
                  <a:latin typeface="Arial Black" panose="020B0A04020102020204" pitchFamily="34" charset="0"/>
                  <a:cs typeface="Gotham Black" pitchFamily="50" charset="0"/>
                  <a:sym typeface="Webdings" panose="05030102010509060703" pitchFamily="18" charset="2"/>
                </a:rPr>
                <a:t></a:t>
              </a:r>
              <a:endParaRPr lang="fr-FR" sz="2000" b="1" dirty="0">
                <a:solidFill>
                  <a:srgbClr val="0B1F3D"/>
                </a:solidFill>
                <a:latin typeface="Arial Black" panose="020B0A04020102020204" pitchFamily="34" charset="0"/>
                <a:cs typeface="Gotham Black" pitchFamily="50" charset="0"/>
              </a:endParaRPr>
            </a:p>
          </p:txBody>
        </p:sp>
      </p:grpSp>
    </p:spTree>
    <p:extLst>
      <p:ext uri="{BB962C8B-B14F-4D97-AF65-F5344CB8AC3E}">
        <p14:creationId xmlns:p14="http://schemas.microsoft.com/office/powerpoint/2010/main" val="4250272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C432862-9624-43C0-91CD-3969DF4B71CD}"/>
              </a:ext>
            </a:extLst>
          </p:cNvPr>
          <p:cNvSpPr>
            <a:spLocks noGrp="1"/>
          </p:cNvSpPr>
          <p:nvPr>
            <p:ph type="sldNum" sz="quarter" idx="12"/>
          </p:nvPr>
        </p:nvSpPr>
        <p:spPr/>
        <p:txBody>
          <a:bodyPr/>
          <a:lstStyle/>
          <a:p>
            <a:r>
              <a:rPr lang="fr-FR"/>
              <a:t>P </a:t>
            </a:r>
            <a:fld id="{2E017DAE-694F-42AA-8EBB-93EEB577D29F}" type="slidenum">
              <a:rPr lang="fr-FR" smtClean="0"/>
              <a:pPr/>
              <a:t>2</a:t>
            </a:fld>
            <a:endParaRPr lang="fr-FR" dirty="0"/>
          </a:p>
        </p:txBody>
      </p:sp>
      <p:sp>
        <p:nvSpPr>
          <p:cNvPr id="3" name="ZoneTexte 2">
            <a:extLst>
              <a:ext uri="{FF2B5EF4-FFF2-40B4-BE49-F238E27FC236}">
                <a16:creationId xmlns:a16="http://schemas.microsoft.com/office/drawing/2014/main" id="{9270FF3A-2CA6-42D1-8D0E-08DF3B15E14F}"/>
              </a:ext>
            </a:extLst>
          </p:cNvPr>
          <p:cNvSpPr txBox="1"/>
          <p:nvPr/>
        </p:nvSpPr>
        <p:spPr>
          <a:xfrm>
            <a:off x="980728" y="344488"/>
            <a:ext cx="4608512" cy="718787"/>
          </a:xfrm>
          <a:prstGeom prst="rect">
            <a:avLst/>
          </a:prstGeom>
          <a:noFill/>
        </p:spPr>
        <p:txBody>
          <a:bodyPr wrap="square" rtlCol="0">
            <a:spAutoFit/>
          </a:bodyPr>
          <a:lstStyle/>
          <a:p>
            <a:pPr algn="r">
              <a:lnSpc>
                <a:spcPts val="2400"/>
              </a:lnSpc>
            </a:pPr>
            <a:r>
              <a:rPr lang="fr-FR" sz="2600" spc="-200" dirty="0">
                <a:solidFill>
                  <a:srgbClr val="0B1F3D"/>
                </a:solidFill>
                <a:latin typeface="Arial Black" panose="020B0A04020102020204" pitchFamily="34" charset="0"/>
              </a:rPr>
              <a:t>INTERNAL</a:t>
            </a:r>
          </a:p>
          <a:p>
            <a:pPr algn="r">
              <a:lnSpc>
                <a:spcPts val="2400"/>
              </a:lnSpc>
            </a:pPr>
            <a:r>
              <a:rPr lang="fr-FR" sz="2600" spc="-200" dirty="0">
                <a:solidFill>
                  <a:srgbClr val="0B1F3D"/>
                </a:solidFill>
                <a:latin typeface="Arial Black" panose="020B0A04020102020204" pitchFamily="34" charset="0"/>
              </a:rPr>
              <a:t>REGULATIONS</a:t>
            </a:r>
          </a:p>
        </p:txBody>
      </p:sp>
      <p:sp>
        <p:nvSpPr>
          <p:cNvPr id="15" name="ZoneTexte 14">
            <a:extLst>
              <a:ext uri="{FF2B5EF4-FFF2-40B4-BE49-F238E27FC236}">
                <a16:creationId xmlns:a16="http://schemas.microsoft.com/office/drawing/2014/main" id="{914B5012-6254-4BCF-9494-CC88CDD5D17A}"/>
              </a:ext>
            </a:extLst>
          </p:cNvPr>
          <p:cNvSpPr txBox="1"/>
          <p:nvPr/>
        </p:nvSpPr>
        <p:spPr>
          <a:xfrm>
            <a:off x="454198" y="1743136"/>
            <a:ext cx="5927130" cy="5734903"/>
          </a:xfrm>
          <a:prstGeom prst="rect">
            <a:avLst/>
          </a:prstGeom>
          <a:noFill/>
        </p:spPr>
        <p:txBody>
          <a:bodyPr wrap="square" rtlCol="0">
            <a:spAutoFit/>
          </a:bodyPr>
          <a:lstStyle/>
          <a:p>
            <a:pPr algn="just">
              <a:lnSpc>
                <a:spcPts val="1100"/>
              </a:lnSpc>
            </a:pPr>
            <a:r>
              <a:rPr lang="en-US" sz="1000" b="1" cap="all" dirty="0">
                <a:solidFill>
                  <a:srgbClr val="0B1F3D"/>
                </a:solidFill>
                <a:latin typeface="Arial Black" panose="020B0A04020102020204" pitchFamily="34" charset="0"/>
                <a:cs typeface="Arial" panose="020B0604020202020204" pitchFamily="34" charset="0"/>
              </a:rPr>
              <a:t>The C.I.D rules and regulations can be consulted on the website: </a:t>
            </a:r>
            <a:r>
              <a:rPr lang="en-US" sz="1000" b="1" cap="all" dirty="0">
                <a:solidFill>
                  <a:srgbClr val="0B1F3D"/>
                </a:solidFill>
                <a:latin typeface="Arial Black" panose="020B0A04020102020204" pitchFamily="34" charset="0"/>
                <a:cs typeface="Arial" panose="020B0604020202020204" pitchFamily="34" charset="0"/>
                <a:hlinkClick r:id="rId3"/>
              </a:rPr>
              <a:t>Rules and regulations</a:t>
            </a:r>
            <a:endParaRPr lang="en-US" sz="1000" b="1" cap="all" dirty="0">
              <a:solidFill>
                <a:srgbClr val="0B1F3D"/>
              </a:solidFill>
              <a:latin typeface="Arial Black" panose="020B0A04020102020204" pitchFamily="34" charset="0"/>
              <a:cs typeface="Arial" panose="020B0604020202020204" pitchFamily="34" charset="0"/>
            </a:endParaRPr>
          </a:p>
          <a:p>
            <a:pPr algn="just">
              <a:lnSpc>
                <a:spcPts val="1100"/>
              </a:lnSpc>
            </a:pP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pPr>
            <a:r>
              <a:rPr lang="en-US" sz="1000" dirty="0">
                <a:solidFill>
                  <a:srgbClr val="0B1F3D"/>
                </a:solidFill>
                <a:latin typeface="Arial" panose="020B0604020202020204" pitchFamily="34" charset="0"/>
                <a:cs typeface="Arial" panose="020B0604020202020204" pitchFamily="34" charset="0"/>
              </a:rPr>
              <a:t>Below are a few extracts from important articles concerning exhibitions:</a:t>
            </a:r>
          </a:p>
          <a:p>
            <a:pPr algn="just">
              <a:lnSpc>
                <a:spcPts val="1100"/>
              </a:lnSpc>
            </a:pP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pPr>
            <a:r>
              <a:rPr lang="en-US" sz="1000" u="sng" dirty="0">
                <a:solidFill>
                  <a:srgbClr val="0B1F3D"/>
                </a:solidFill>
                <a:latin typeface="Arial" panose="020B0604020202020204" pitchFamily="34" charset="0"/>
                <a:cs typeface="Arial" panose="020B0604020202020204" pitchFamily="34" charset="0"/>
              </a:rPr>
              <a:t>Article 3.2 Conditions of access to the CID premises</a:t>
            </a:r>
          </a:p>
          <a:p>
            <a:pPr algn="just">
              <a:lnSpc>
                <a:spcPts val="1100"/>
              </a:lnSpc>
            </a:pP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pPr>
            <a:r>
              <a:rPr lang="en-US" sz="1000" dirty="0">
                <a:solidFill>
                  <a:srgbClr val="0B1F3D"/>
                </a:solidFill>
                <a:latin typeface="Arial" panose="020B0604020202020204" pitchFamily="34" charset="0"/>
                <a:cs typeface="Arial" panose="020B0604020202020204" pitchFamily="34" charset="0"/>
              </a:rPr>
              <a:t>The CID reserves the right to refuse access to minors who are not accompanied by an adult or who do not have parental </a:t>
            </a:r>
            <a:r>
              <a:rPr lang="en-US" sz="1000" dirty="0" err="1">
                <a:solidFill>
                  <a:srgbClr val="0B1F3D"/>
                </a:solidFill>
                <a:latin typeface="Arial" panose="020B0604020202020204" pitchFamily="34" charset="0"/>
                <a:cs typeface="Arial" panose="020B0604020202020204" pitchFamily="34" charset="0"/>
              </a:rPr>
              <a:t>authorisation</a:t>
            </a:r>
            <a:r>
              <a:rPr lang="en-US" sz="1000" dirty="0">
                <a:solidFill>
                  <a:srgbClr val="0B1F3D"/>
                </a:solidFill>
                <a:latin typeface="Arial" panose="020B0604020202020204" pitchFamily="34" charset="0"/>
                <a:cs typeface="Arial" panose="020B0604020202020204" pitchFamily="34" charset="0"/>
              </a:rPr>
              <a:t>. All members of the public, whatever their age, wishing to access the controlled areas must be in possession of a valid ticket, access card or accreditation appropriate to the type of area to which they are seeking access. [...]The public is strictly forbidden to enter areas under construction or being </a:t>
            </a:r>
            <a:r>
              <a:rPr lang="en-US" sz="1000" dirty="0" err="1">
                <a:solidFill>
                  <a:srgbClr val="0B1F3D"/>
                </a:solidFill>
                <a:latin typeface="Arial" panose="020B0604020202020204" pitchFamily="34" charset="0"/>
                <a:cs typeface="Arial" panose="020B0604020202020204" pitchFamily="34" charset="0"/>
              </a:rPr>
              <a:t>developed.Unless</a:t>
            </a:r>
            <a:r>
              <a:rPr lang="en-US" sz="1000" dirty="0">
                <a:solidFill>
                  <a:srgbClr val="0B1F3D"/>
                </a:solidFill>
                <a:latin typeface="Arial" panose="020B0604020202020204" pitchFamily="34" charset="0"/>
                <a:cs typeface="Arial" panose="020B0604020202020204" pitchFamily="34" charset="0"/>
              </a:rPr>
              <a:t> prior written </a:t>
            </a:r>
            <a:r>
              <a:rPr lang="en-US" sz="1000" dirty="0" err="1">
                <a:solidFill>
                  <a:srgbClr val="0B1F3D"/>
                </a:solidFill>
                <a:latin typeface="Arial" panose="020B0604020202020204" pitchFamily="34" charset="0"/>
                <a:cs typeface="Arial" panose="020B0604020202020204" pitchFamily="34" charset="0"/>
              </a:rPr>
              <a:t>authorisation</a:t>
            </a:r>
            <a:r>
              <a:rPr lang="en-US" sz="1000" dirty="0">
                <a:solidFill>
                  <a:srgbClr val="0B1F3D"/>
                </a:solidFill>
                <a:latin typeface="Arial" panose="020B0604020202020204" pitchFamily="34" charset="0"/>
                <a:cs typeface="Arial" panose="020B0604020202020204" pitchFamily="34" charset="0"/>
              </a:rPr>
              <a:t> has been obtained from the CID, no means of transport will be allowed inside the CID, with the exception of manual or electric wheelchairs for people with disabilities.</a:t>
            </a: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pP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pPr>
            <a:r>
              <a:rPr lang="fr-FR" sz="1000" u="sng" dirty="0">
                <a:solidFill>
                  <a:srgbClr val="0B1F3D"/>
                </a:solidFill>
                <a:latin typeface="Arial" panose="020B0604020202020204" pitchFamily="34" charset="0"/>
                <a:cs typeface="Arial" panose="020B0604020202020204" pitchFamily="34" charset="0"/>
              </a:rPr>
              <a:t>Article 4.1 Security checks</a:t>
            </a:r>
          </a:p>
          <a:p>
            <a:pPr algn="just">
              <a:lnSpc>
                <a:spcPts val="1100"/>
              </a:lnSpc>
            </a:pP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pPr>
            <a:r>
              <a:rPr lang="en-US" sz="1000" dirty="0">
                <a:solidFill>
                  <a:srgbClr val="0B1F3D"/>
                </a:solidFill>
                <a:latin typeface="Arial" panose="020B0604020202020204" pitchFamily="34" charset="0"/>
                <a:cs typeface="Arial" panose="020B0604020202020204" pitchFamily="34" charset="0"/>
              </a:rPr>
              <a:t>For reasons relating to the safety of persons and property, members of the public entering the C.I.D. Enclosure may be required to undergo checks or inspections. Consequently, members of the public undertake to submit to all controls and checks, including, in compliance with current legislation, passing through security gates, security palpation and bag checks.</a:t>
            </a:r>
          </a:p>
          <a:p>
            <a:pPr algn="just">
              <a:lnSpc>
                <a:spcPts val="1100"/>
              </a:lnSpc>
            </a:pPr>
            <a:r>
              <a:rPr lang="en-US" sz="1000" dirty="0">
                <a:solidFill>
                  <a:srgbClr val="0B1F3D"/>
                </a:solidFill>
                <a:latin typeface="Arial" panose="020B0604020202020204" pitchFamily="34" charset="0"/>
                <a:cs typeface="Arial" panose="020B0604020202020204" pitchFamily="34" charset="0"/>
              </a:rPr>
              <a:t>Access to the C.I.D Enclosure will be refused to any person refusing to submit to these measures. It is specified that no reimbursement will be made under the application of this clause.</a:t>
            </a:r>
          </a:p>
          <a:p>
            <a:pPr algn="just">
              <a:lnSpc>
                <a:spcPts val="1100"/>
              </a:lnSpc>
              <a:buNone/>
            </a:pP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buNone/>
            </a:pPr>
            <a:r>
              <a:rPr lang="fr-FR" sz="1000" u="sng" dirty="0">
                <a:solidFill>
                  <a:srgbClr val="0B1F3D"/>
                </a:solidFill>
                <a:latin typeface="Arial" panose="020B0604020202020204" pitchFamily="34" charset="0"/>
                <a:cs typeface="Arial" panose="020B0604020202020204" pitchFamily="34" charset="0"/>
              </a:rPr>
              <a:t>Article 4.2 Compliance </a:t>
            </a:r>
            <a:r>
              <a:rPr lang="fr-FR" sz="1000" u="sng" dirty="0" err="1">
                <a:solidFill>
                  <a:srgbClr val="0B1F3D"/>
                </a:solidFill>
                <a:latin typeface="Arial" panose="020B0604020202020204" pitchFamily="34" charset="0"/>
                <a:cs typeface="Arial" panose="020B0604020202020204" pitchFamily="34" charset="0"/>
              </a:rPr>
              <a:t>with</a:t>
            </a:r>
            <a:r>
              <a:rPr lang="fr-FR" sz="1000" u="sng" dirty="0">
                <a:solidFill>
                  <a:srgbClr val="0B1F3D"/>
                </a:solidFill>
                <a:latin typeface="Arial" panose="020B0604020202020204" pitchFamily="34" charset="0"/>
                <a:cs typeface="Arial" panose="020B0604020202020204" pitchFamily="34" charset="0"/>
              </a:rPr>
              <a:t> </a:t>
            </a:r>
            <a:r>
              <a:rPr lang="fr-FR" sz="1000" u="sng" dirty="0" err="1">
                <a:solidFill>
                  <a:srgbClr val="0B1F3D"/>
                </a:solidFill>
                <a:latin typeface="Arial" panose="020B0604020202020204" pitchFamily="34" charset="0"/>
                <a:cs typeface="Arial" panose="020B0604020202020204" pitchFamily="34" charset="0"/>
              </a:rPr>
              <a:t>safety</a:t>
            </a:r>
            <a:r>
              <a:rPr lang="fr-FR" sz="1000" u="sng" dirty="0">
                <a:solidFill>
                  <a:srgbClr val="0B1F3D"/>
                </a:solidFill>
                <a:latin typeface="Arial" panose="020B0604020202020204" pitchFamily="34" charset="0"/>
                <a:cs typeface="Arial" panose="020B0604020202020204" pitchFamily="34" charset="0"/>
              </a:rPr>
              <a:t> instructions</a:t>
            </a:r>
          </a:p>
          <a:p>
            <a:pPr algn="just">
              <a:lnSpc>
                <a:spcPts val="1100"/>
              </a:lnSpc>
              <a:buNone/>
            </a:pP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buNone/>
            </a:pPr>
            <a:r>
              <a:rPr lang="en-US" sz="1000" dirty="0">
                <a:solidFill>
                  <a:srgbClr val="0B1F3D"/>
                </a:solidFill>
                <a:latin typeface="Arial" panose="020B0604020202020204" pitchFamily="34" charset="0"/>
                <a:cs typeface="Arial" panose="020B0604020202020204" pitchFamily="34" charset="0"/>
              </a:rPr>
              <a:t>For reasons of safety, emergency or to ensure the smooth running of the CID, members of the public must at all times strictly comply with the instructions of the CID's security and reception staff, whose task is to ensure the necessary response in the event of an incident, accident, violence, confinement or evacuation of the CID Enclosure, as well as the application of these Rules.</a:t>
            </a:r>
          </a:p>
          <a:p>
            <a:pPr algn="just">
              <a:lnSpc>
                <a:spcPts val="1100"/>
              </a:lnSpc>
              <a:buNone/>
            </a:pP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pPr>
            <a:r>
              <a:rPr lang="fr-FR" sz="1000" u="sng" dirty="0">
                <a:solidFill>
                  <a:srgbClr val="0B1F3D"/>
                </a:solidFill>
                <a:latin typeface="Arial" panose="020B0604020202020204" pitchFamily="34" charset="0"/>
                <a:cs typeface="Arial" panose="020B0604020202020204" pitchFamily="34" charset="0"/>
              </a:rPr>
              <a:t>Article 4.4 Respect for the </a:t>
            </a:r>
            <a:r>
              <a:rPr lang="fr-FR" sz="1000" u="sng" dirty="0" err="1">
                <a:solidFill>
                  <a:srgbClr val="0B1F3D"/>
                </a:solidFill>
                <a:latin typeface="Arial" panose="020B0604020202020204" pitchFamily="34" charset="0"/>
                <a:cs typeface="Arial" panose="020B0604020202020204" pitchFamily="34" charset="0"/>
              </a:rPr>
              <a:t>premises</a:t>
            </a: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pP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pPr>
            <a:r>
              <a:rPr lang="en-US" sz="1000" dirty="0">
                <a:solidFill>
                  <a:srgbClr val="0B1F3D"/>
                </a:solidFill>
                <a:latin typeface="Arial" panose="020B0604020202020204" pitchFamily="34" charset="0"/>
                <a:cs typeface="Arial" panose="020B0604020202020204" pitchFamily="34" charset="0"/>
              </a:rPr>
              <a:t>The premises and areas of the C.I.D must be used for their intended purpose. Any theft or damage will be prosecuted.</a:t>
            </a:r>
          </a:p>
          <a:p>
            <a:pPr algn="just">
              <a:lnSpc>
                <a:spcPts val="1100"/>
              </a:lnSpc>
            </a:pP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buNone/>
            </a:pPr>
            <a:r>
              <a:rPr lang="fr-FR" sz="1000" u="sng" dirty="0">
                <a:solidFill>
                  <a:srgbClr val="0B1F3D"/>
                </a:solidFill>
                <a:latin typeface="Arial" panose="020B0604020202020204" pitchFamily="34" charset="0"/>
                <a:cs typeface="Arial" panose="020B0604020202020204" pitchFamily="34" charset="0"/>
              </a:rPr>
              <a:t>Article 4.5 </a:t>
            </a:r>
            <a:r>
              <a:rPr lang="fr-FR" sz="1000" u="sng" dirty="0" err="1">
                <a:solidFill>
                  <a:srgbClr val="0B1F3D"/>
                </a:solidFill>
                <a:latin typeface="Arial" panose="020B0604020202020204" pitchFamily="34" charset="0"/>
                <a:cs typeface="Arial" panose="020B0604020202020204" pitchFamily="34" charset="0"/>
              </a:rPr>
              <a:t>Lost</a:t>
            </a:r>
            <a:r>
              <a:rPr lang="fr-FR" sz="1000" u="sng" dirty="0">
                <a:solidFill>
                  <a:srgbClr val="0B1F3D"/>
                </a:solidFill>
                <a:latin typeface="Arial" panose="020B0604020202020204" pitchFamily="34" charset="0"/>
                <a:cs typeface="Arial" panose="020B0604020202020204" pitchFamily="34" charset="0"/>
              </a:rPr>
              <a:t> minors</a:t>
            </a:r>
          </a:p>
          <a:p>
            <a:pPr algn="just">
              <a:lnSpc>
                <a:spcPts val="1100"/>
              </a:lnSpc>
              <a:buNone/>
            </a:pP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buNone/>
            </a:pPr>
            <a:r>
              <a:rPr lang="en-US" sz="1000" dirty="0">
                <a:solidFill>
                  <a:srgbClr val="0B1F3D"/>
                </a:solidFill>
                <a:latin typeface="Arial" panose="020B0604020202020204" pitchFamily="34" charset="0"/>
                <a:cs typeface="Arial" panose="020B0604020202020204" pitchFamily="34" charset="0"/>
              </a:rPr>
              <a:t>Any minors who get lost will be taken to the C.I.D. reception desk. Thirty minutes after the end of the Event, they will be handed over to the police.</a:t>
            </a:r>
            <a:endParaRPr lang="fr-FR" sz="1000" dirty="0">
              <a:solidFill>
                <a:srgbClr val="0B1F3D"/>
              </a:solidFill>
              <a:latin typeface="Arial" panose="020B0604020202020204" pitchFamily="34" charset="0"/>
              <a:cs typeface="Arial" panose="020B0604020202020204" pitchFamily="34" charset="0"/>
            </a:endParaRPr>
          </a:p>
        </p:txBody>
      </p:sp>
      <p:grpSp>
        <p:nvGrpSpPr>
          <p:cNvPr id="7" name="Groupe 6">
            <a:extLst>
              <a:ext uri="{FF2B5EF4-FFF2-40B4-BE49-F238E27FC236}">
                <a16:creationId xmlns:a16="http://schemas.microsoft.com/office/drawing/2014/main" id="{0FA01213-A0CE-4660-AAAF-BDE2DE1377EC}"/>
              </a:ext>
            </a:extLst>
          </p:cNvPr>
          <p:cNvGrpSpPr/>
          <p:nvPr/>
        </p:nvGrpSpPr>
        <p:grpSpPr>
          <a:xfrm>
            <a:off x="548680" y="1312366"/>
            <a:ext cx="936848" cy="400110"/>
            <a:chOff x="2838475" y="1087319"/>
            <a:chExt cx="936848" cy="400110"/>
          </a:xfrm>
        </p:grpSpPr>
        <p:sp>
          <p:nvSpPr>
            <p:cNvPr id="8" name="Rectangle 7">
              <a:extLst>
                <a:ext uri="{FF2B5EF4-FFF2-40B4-BE49-F238E27FC236}">
                  <a16:creationId xmlns:a16="http://schemas.microsoft.com/office/drawing/2014/main" id="{C8A6D20D-4A8A-4A38-89E5-8A94C51409B1}"/>
                </a:ext>
              </a:extLst>
            </p:cNvPr>
            <p:cNvSpPr/>
            <p:nvPr/>
          </p:nvSpPr>
          <p:spPr>
            <a:xfrm>
              <a:off x="2838475" y="1268979"/>
              <a:ext cx="576064" cy="204694"/>
            </a:xfrm>
            <a:prstGeom prst="rect">
              <a:avLst/>
            </a:prstGeom>
            <a:solidFill>
              <a:srgbClr val="EF7A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3C41A155-C0BC-4983-8A72-15E632A8D576}"/>
                </a:ext>
              </a:extLst>
            </p:cNvPr>
            <p:cNvSpPr txBox="1"/>
            <p:nvPr/>
          </p:nvSpPr>
          <p:spPr>
            <a:xfrm>
              <a:off x="2839219" y="1087319"/>
              <a:ext cx="936104" cy="400110"/>
            </a:xfrm>
            <a:prstGeom prst="rect">
              <a:avLst/>
            </a:prstGeom>
            <a:noFill/>
          </p:spPr>
          <p:txBody>
            <a:bodyPr wrap="square" rtlCol="0">
              <a:spAutoFit/>
            </a:bodyPr>
            <a:lstStyle/>
            <a:p>
              <a:r>
                <a:rPr lang="fr-FR" sz="2000" b="1" dirty="0">
                  <a:solidFill>
                    <a:srgbClr val="0B1F3D"/>
                  </a:solidFill>
                  <a:latin typeface="Arial Black" panose="020B0A04020102020204" pitchFamily="34" charset="0"/>
                  <a:cs typeface="Gotham Black" pitchFamily="50" charset="0"/>
                  <a:sym typeface="Webdings" panose="05030102010509060703" pitchFamily="18" charset="2"/>
                </a:rPr>
                <a:t></a:t>
              </a:r>
              <a:endParaRPr lang="fr-FR" sz="2000" b="1" dirty="0">
                <a:solidFill>
                  <a:srgbClr val="0B1F3D"/>
                </a:solidFill>
                <a:latin typeface="Arial Black" panose="020B0A04020102020204" pitchFamily="34" charset="0"/>
                <a:cs typeface="Gotham Black" pitchFamily="50" charset="0"/>
              </a:endParaRPr>
            </a:p>
          </p:txBody>
        </p:sp>
      </p:grpSp>
    </p:spTree>
    <p:extLst>
      <p:ext uri="{BB962C8B-B14F-4D97-AF65-F5344CB8AC3E}">
        <p14:creationId xmlns:p14="http://schemas.microsoft.com/office/powerpoint/2010/main" val="2133267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C432862-9624-43C0-91CD-3969DF4B71CD}"/>
              </a:ext>
            </a:extLst>
          </p:cNvPr>
          <p:cNvSpPr>
            <a:spLocks noGrp="1"/>
          </p:cNvSpPr>
          <p:nvPr>
            <p:ph type="sldNum" sz="quarter" idx="12"/>
          </p:nvPr>
        </p:nvSpPr>
        <p:spPr/>
        <p:txBody>
          <a:bodyPr/>
          <a:lstStyle/>
          <a:p>
            <a:r>
              <a:rPr lang="fr-FR"/>
              <a:t>P </a:t>
            </a:r>
            <a:fld id="{2E017DAE-694F-42AA-8EBB-93EEB577D29F}" type="slidenum">
              <a:rPr lang="fr-FR" smtClean="0"/>
              <a:pPr/>
              <a:t>3</a:t>
            </a:fld>
            <a:endParaRPr lang="fr-FR" dirty="0"/>
          </a:p>
        </p:txBody>
      </p:sp>
      <p:sp>
        <p:nvSpPr>
          <p:cNvPr id="3" name="ZoneTexte 2">
            <a:extLst>
              <a:ext uri="{FF2B5EF4-FFF2-40B4-BE49-F238E27FC236}">
                <a16:creationId xmlns:a16="http://schemas.microsoft.com/office/drawing/2014/main" id="{9270FF3A-2CA6-42D1-8D0E-08DF3B15E14F}"/>
              </a:ext>
            </a:extLst>
          </p:cNvPr>
          <p:cNvSpPr txBox="1"/>
          <p:nvPr/>
        </p:nvSpPr>
        <p:spPr>
          <a:xfrm>
            <a:off x="980728" y="344488"/>
            <a:ext cx="4608512" cy="718787"/>
          </a:xfrm>
          <a:prstGeom prst="rect">
            <a:avLst/>
          </a:prstGeom>
          <a:noFill/>
        </p:spPr>
        <p:txBody>
          <a:bodyPr wrap="square" rtlCol="0">
            <a:spAutoFit/>
          </a:bodyPr>
          <a:lstStyle/>
          <a:p>
            <a:pPr algn="r">
              <a:lnSpc>
                <a:spcPts val="2400"/>
              </a:lnSpc>
            </a:pPr>
            <a:r>
              <a:rPr lang="fr-FR" sz="2600" spc="-200" dirty="0">
                <a:solidFill>
                  <a:srgbClr val="0B1F3D"/>
                </a:solidFill>
                <a:latin typeface="Arial Black" panose="020B0A04020102020204" pitchFamily="34" charset="0"/>
              </a:rPr>
              <a:t>INTERNAL</a:t>
            </a:r>
          </a:p>
          <a:p>
            <a:pPr algn="r">
              <a:lnSpc>
                <a:spcPts val="2400"/>
              </a:lnSpc>
            </a:pPr>
            <a:r>
              <a:rPr lang="fr-FR" sz="2600" spc="-200" dirty="0">
                <a:solidFill>
                  <a:srgbClr val="0B1F3D"/>
                </a:solidFill>
                <a:latin typeface="Arial Black" panose="020B0A04020102020204" pitchFamily="34" charset="0"/>
              </a:rPr>
              <a:t>REGULATIONS</a:t>
            </a:r>
          </a:p>
        </p:txBody>
      </p:sp>
      <p:sp>
        <p:nvSpPr>
          <p:cNvPr id="15" name="ZoneTexte 14">
            <a:extLst>
              <a:ext uri="{FF2B5EF4-FFF2-40B4-BE49-F238E27FC236}">
                <a16:creationId xmlns:a16="http://schemas.microsoft.com/office/drawing/2014/main" id="{914B5012-6254-4BCF-9494-CC88CDD5D17A}"/>
              </a:ext>
            </a:extLst>
          </p:cNvPr>
          <p:cNvSpPr txBox="1"/>
          <p:nvPr/>
        </p:nvSpPr>
        <p:spPr>
          <a:xfrm>
            <a:off x="454198" y="1756388"/>
            <a:ext cx="5927130" cy="7145546"/>
          </a:xfrm>
          <a:prstGeom prst="rect">
            <a:avLst/>
          </a:prstGeom>
          <a:noFill/>
        </p:spPr>
        <p:txBody>
          <a:bodyPr wrap="square" rtlCol="0">
            <a:spAutoFit/>
          </a:bodyPr>
          <a:lstStyle/>
          <a:p>
            <a:pPr algn="just">
              <a:lnSpc>
                <a:spcPts val="1100"/>
              </a:lnSpc>
            </a:pPr>
            <a:r>
              <a:rPr lang="fr-FR" sz="1000" u="sng" dirty="0">
                <a:solidFill>
                  <a:srgbClr val="0B1F3D"/>
                </a:solidFill>
                <a:latin typeface="Arial" panose="020B0604020202020204" pitchFamily="34" charset="0"/>
                <a:cs typeface="Arial" panose="020B0604020202020204" pitchFamily="34" charset="0"/>
              </a:rPr>
              <a:t>5.1 General </a:t>
            </a:r>
            <a:r>
              <a:rPr lang="fr-FR" sz="1000" u="sng" dirty="0" err="1">
                <a:solidFill>
                  <a:srgbClr val="0B1F3D"/>
                </a:solidFill>
                <a:latin typeface="Arial" panose="020B0604020202020204" pitchFamily="34" charset="0"/>
                <a:cs typeface="Arial" panose="020B0604020202020204" pitchFamily="34" charset="0"/>
              </a:rPr>
              <a:t>behavior</a:t>
            </a: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pP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pPr>
            <a:r>
              <a:rPr lang="en-US" sz="1000" dirty="0">
                <a:solidFill>
                  <a:srgbClr val="EF7A91"/>
                </a:solidFill>
                <a:latin typeface="Arial Black" panose="020B0A04020102020204" pitchFamily="34" charset="0"/>
                <a:cs typeface="Arial" panose="020B0604020202020204" pitchFamily="34" charset="0"/>
              </a:rPr>
              <a:t>Access to the C.I.D. Enclosure is strictly forbidden to anyone displaying violent, racist or insulting </a:t>
            </a:r>
            <a:r>
              <a:rPr lang="en-US" sz="1000" dirty="0" err="1">
                <a:solidFill>
                  <a:srgbClr val="EF7A91"/>
                </a:solidFill>
                <a:latin typeface="Arial Black" panose="020B0A04020102020204" pitchFamily="34" charset="0"/>
                <a:cs typeface="Arial" panose="020B0604020202020204" pitchFamily="34" charset="0"/>
              </a:rPr>
              <a:t>behaviour</a:t>
            </a:r>
            <a:r>
              <a:rPr lang="en-US" sz="1000" dirty="0">
                <a:solidFill>
                  <a:srgbClr val="EF7A91"/>
                </a:solidFill>
                <a:latin typeface="Arial Black" panose="020B0A04020102020204" pitchFamily="34" charset="0"/>
                <a:cs typeface="Arial" panose="020B0604020202020204" pitchFamily="34" charset="0"/>
              </a:rPr>
              <a:t>, as well as to anyone under the influence of alcohol or drugs. </a:t>
            </a:r>
            <a:r>
              <a:rPr lang="fr-FR" sz="1000" dirty="0">
                <a:solidFill>
                  <a:srgbClr val="EF7A91"/>
                </a:solidFill>
                <a:latin typeface="Arial Black" panose="020B0A04020102020204" pitchFamily="34" charset="0"/>
                <a:cs typeface="Arial" panose="020B0604020202020204" pitchFamily="34" charset="0"/>
              </a:rPr>
              <a:t> </a:t>
            </a:r>
          </a:p>
          <a:p>
            <a:pPr algn="just">
              <a:lnSpc>
                <a:spcPts val="1100"/>
              </a:lnSpc>
            </a:pPr>
            <a:r>
              <a:rPr lang="en-US" sz="1000" dirty="0">
                <a:solidFill>
                  <a:srgbClr val="0B1F3D"/>
                </a:solidFill>
                <a:latin typeface="Arial" panose="020B0604020202020204" pitchFamily="34" charset="0"/>
                <a:cs typeface="Arial" panose="020B0604020202020204" pitchFamily="34" charset="0"/>
              </a:rPr>
              <a:t>Visitors and spectators are asked to refrain from any aggressive or insulting </a:t>
            </a:r>
            <a:r>
              <a:rPr lang="en-US" sz="1000" dirty="0" err="1">
                <a:solidFill>
                  <a:srgbClr val="0B1F3D"/>
                </a:solidFill>
                <a:latin typeface="Arial" panose="020B0604020202020204" pitchFamily="34" charset="0"/>
                <a:cs typeface="Arial" panose="020B0604020202020204" pitchFamily="34" charset="0"/>
              </a:rPr>
              <a:t>behaviour</a:t>
            </a:r>
            <a:r>
              <a:rPr lang="en-US" sz="1000" dirty="0">
                <a:solidFill>
                  <a:srgbClr val="0B1F3D"/>
                </a:solidFill>
                <a:latin typeface="Arial" panose="020B0604020202020204" pitchFamily="34" charset="0"/>
                <a:cs typeface="Arial" panose="020B0604020202020204" pitchFamily="34" charset="0"/>
              </a:rPr>
              <a:t>, or any attitude or dress contrary to public decency, likely to inconvenience other users or staff present on site.</a:t>
            </a:r>
          </a:p>
          <a:p>
            <a:pPr algn="just">
              <a:lnSpc>
                <a:spcPts val="1100"/>
              </a:lnSpc>
            </a:pPr>
            <a:r>
              <a:rPr lang="en-US" sz="1000" dirty="0">
                <a:solidFill>
                  <a:srgbClr val="0B1F3D"/>
                </a:solidFill>
                <a:latin typeface="Arial" panose="020B0604020202020204" pitchFamily="34" charset="0"/>
                <a:cs typeface="Arial" panose="020B0604020202020204" pitchFamily="34" charset="0"/>
              </a:rPr>
              <a:t>It is forbidden to</a:t>
            </a:r>
          </a:p>
          <a:p>
            <a:pPr algn="just">
              <a:lnSpc>
                <a:spcPts val="1100"/>
              </a:lnSpc>
            </a:pPr>
            <a:r>
              <a:rPr lang="en-US" sz="1000" dirty="0">
                <a:solidFill>
                  <a:srgbClr val="0B1F3D"/>
                </a:solidFill>
                <a:latin typeface="Arial" panose="020B0604020202020204" pitchFamily="34" charset="0"/>
                <a:cs typeface="Arial" panose="020B0604020202020204" pitchFamily="34" charset="0"/>
              </a:rPr>
              <a:t>Annoying C.I.D. staff by using disrespectful, racist, sexist or homophobic language;</a:t>
            </a:r>
          </a:p>
          <a:p>
            <a:pPr algn="just">
              <a:lnSpc>
                <a:spcPts val="1100"/>
              </a:lnSpc>
            </a:pPr>
            <a:r>
              <a:rPr lang="en-US" sz="1000" dirty="0">
                <a:solidFill>
                  <a:srgbClr val="0B1F3D"/>
                </a:solidFill>
                <a:latin typeface="Arial" panose="020B0604020202020204" pitchFamily="34" charset="0"/>
                <a:cs typeface="Arial" panose="020B0604020202020204" pitchFamily="34" charset="0"/>
              </a:rPr>
              <a:t>Cross fences or barriers;</a:t>
            </a:r>
          </a:p>
          <a:p>
            <a:pPr algn="just">
              <a:lnSpc>
                <a:spcPts val="1100"/>
              </a:lnSpc>
            </a:pPr>
            <a:r>
              <a:rPr lang="en-US" sz="1000" dirty="0">
                <a:solidFill>
                  <a:srgbClr val="0B1F3D"/>
                </a:solidFill>
                <a:latin typeface="Arial" panose="020B0604020202020204" pitchFamily="34" charset="0"/>
                <a:cs typeface="Arial" panose="020B0604020202020204" pitchFamily="34" charset="0"/>
              </a:rPr>
              <a:t>Use emergency exits except in the event of evacuation;</a:t>
            </a:r>
          </a:p>
          <a:p>
            <a:pPr algn="just">
              <a:lnSpc>
                <a:spcPts val="1100"/>
              </a:lnSpc>
            </a:pPr>
            <a:r>
              <a:rPr lang="en-US" sz="1000" dirty="0">
                <a:solidFill>
                  <a:srgbClr val="0B1F3D"/>
                </a:solidFill>
                <a:latin typeface="Arial" panose="020B0604020202020204" pitchFamily="34" charset="0"/>
                <a:cs typeface="Arial" panose="020B0604020202020204" pitchFamily="34" charset="0"/>
              </a:rPr>
              <a:t>Blocking or obstructing emergency exits;</a:t>
            </a:r>
          </a:p>
          <a:p>
            <a:pPr algn="just">
              <a:lnSpc>
                <a:spcPts val="1100"/>
              </a:lnSpc>
            </a:pPr>
            <a:r>
              <a:rPr lang="en-US" sz="1000" dirty="0">
                <a:solidFill>
                  <a:srgbClr val="0B1F3D"/>
                </a:solidFill>
                <a:latin typeface="Arial" panose="020B0604020202020204" pitchFamily="34" charset="0"/>
                <a:cs typeface="Arial" panose="020B0604020202020204" pitchFamily="34" charset="0"/>
              </a:rPr>
              <a:t>Accessing </a:t>
            </a:r>
            <a:r>
              <a:rPr lang="en-US" sz="1000" dirty="0" err="1">
                <a:solidFill>
                  <a:srgbClr val="0B1F3D"/>
                </a:solidFill>
                <a:latin typeface="Arial" panose="020B0604020202020204" pitchFamily="34" charset="0"/>
                <a:cs typeface="Arial" panose="020B0604020202020204" pitchFamily="34" charset="0"/>
              </a:rPr>
              <a:t>unauthorised</a:t>
            </a:r>
            <a:r>
              <a:rPr lang="en-US" sz="1000" dirty="0">
                <a:solidFill>
                  <a:srgbClr val="0B1F3D"/>
                </a:solidFill>
                <a:latin typeface="Arial" panose="020B0604020202020204" pitchFamily="34" charset="0"/>
                <a:cs typeface="Arial" panose="020B0604020202020204" pitchFamily="34" charset="0"/>
              </a:rPr>
              <a:t> areas or areas undergoing work or development;</a:t>
            </a:r>
          </a:p>
          <a:p>
            <a:pPr algn="just">
              <a:lnSpc>
                <a:spcPts val="1100"/>
              </a:lnSpc>
            </a:pPr>
            <a:r>
              <a:rPr lang="en-US" sz="1000" dirty="0">
                <a:solidFill>
                  <a:srgbClr val="0B1F3D"/>
                </a:solidFill>
                <a:latin typeface="Arial" panose="020B0604020202020204" pitchFamily="34" charset="0"/>
                <a:cs typeface="Arial" panose="020B0604020202020204" pitchFamily="34" charset="0"/>
              </a:rPr>
              <a:t>Accessing the roofs of the CID;</a:t>
            </a:r>
          </a:p>
          <a:p>
            <a:pPr algn="just">
              <a:lnSpc>
                <a:spcPts val="1100"/>
              </a:lnSpc>
            </a:pPr>
            <a:r>
              <a:rPr lang="en-US" sz="1000" dirty="0">
                <a:solidFill>
                  <a:srgbClr val="0B1F3D"/>
                </a:solidFill>
                <a:latin typeface="Arial" panose="020B0604020202020204" pitchFamily="34" charset="0"/>
                <a:cs typeface="Arial" panose="020B0604020202020204" pitchFamily="34" charset="0"/>
              </a:rPr>
              <a:t>Entering the stage during a performance or Event, disrupting the running of an Event or endangering the safety of persons or property;</a:t>
            </a:r>
          </a:p>
          <a:p>
            <a:pPr algn="just">
              <a:lnSpc>
                <a:spcPts val="1100"/>
              </a:lnSpc>
            </a:pPr>
            <a:r>
              <a:rPr lang="en-US" sz="1000" dirty="0">
                <a:solidFill>
                  <a:srgbClr val="0B1F3D"/>
                </a:solidFill>
                <a:latin typeface="Arial" panose="020B0604020202020204" pitchFamily="34" charset="0"/>
                <a:cs typeface="Arial" panose="020B0604020202020204" pitchFamily="34" charset="0"/>
              </a:rPr>
              <a:t>Running, chasing, jostling or slipping within the CID Enclosure, including in the outdoor areas surrounding the CID; [...]</a:t>
            </a:r>
          </a:p>
          <a:p>
            <a:pPr algn="just">
              <a:lnSpc>
                <a:spcPts val="1100"/>
              </a:lnSpc>
            </a:pP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pPr>
            <a:r>
              <a:rPr lang="en-US" sz="1000" dirty="0">
                <a:solidFill>
                  <a:srgbClr val="0B1F3D"/>
                </a:solidFill>
                <a:latin typeface="Arial" panose="020B0604020202020204" pitchFamily="34" charset="0"/>
                <a:cs typeface="Arial" panose="020B0604020202020204" pitchFamily="34" charset="0"/>
              </a:rPr>
              <a:t>Damaging or moving the furniture in the CID Enclosure;</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Use CID areas or equipment in a way that does not comply with their intended purpose;</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Deface or affix graffiti, posters, marks or dirt to walls, doors, windows or any other structure and, in general, take any action likely to cause damage;</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a:t>
            </a:r>
          </a:p>
          <a:p>
            <a:pPr marL="171450" indent="-171450" algn="just">
              <a:lnSpc>
                <a:spcPts val="1100"/>
              </a:lnSpc>
              <a:buFont typeface="Arial" panose="020B0604020202020204" pitchFamily="34" charset="0"/>
              <a:buChar char="•"/>
            </a:pPr>
            <a:r>
              <a:rPr lang="en-US" sz="1000" dirty="0" err="1">
                <a:solidFill>
                  <a:srgbClr val="0B1F3D"/>
                </a:solidFill>
                <a:latin typeface="Arial" panose="020B0604020202020204" pitchFamily="34" charset="0"/>
                <a:cs typeface="Arial" panose="020B0604020202020204" pitchFamily="34" charset="0"/>
              </a:rPr>
              <a:t>Behaviour</a:t>
            </a:r>
            <a:r>
              <a:rPr lang="en-US" sz="1000" dirty="0">
                <a:solidFill>
                  <a:srgbClr val="0B1F3D"/>
                </a:solidFill>
                <a:latin typeface="Arial" panose="020B0604020202020204" pitchFamily="34" charset="0"/>
                <a:cs typeface="Arial" panose="020B0604020202020204" pitchFamily="34" charset="0"/>
              </a:rPr>
              <a:t> likely to cause injury or disturbance to others;</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Disguise or camouflage themselves in such a way that they are no longer </a:t>
            </a:r>
            <a:r>
              <a:rPr lang="en-US" sz="1000" dirty="0" err="1">
                <a:solidFill>
                  <a:srgbClr val="0B1F3D"/>
                </a:solidFill>
                <a:latin typeface="Arial" panose="020B0604020202020204" pitchFamily="34" charset="0"/>
                <a:cs typeface="Arial" panose="020B0604020202020204" pitchFamily="34" charset="0"/>
              </a:rPr>
              <a:t>recognisable</a:t>
            </a:r>
            <a:r>
              <a:rPr lang="en-US" sz="1000" dirty="0">
                <a:solidFill>
                  <a:srgbClr val="0B1F3D"/>
                </a:solidFill>
                <a:latin typeface="Arial" panose="020B0604020202020204" pitchFamily="34" charset="0"/>
                <a:cs typeface="Arial" panose="020B0604020202020204" pitchFamily="34" charset="0"/>
              </a:rPr>
              <a:t>;</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Concealing one's face;</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Publicly wearing a costume or uniform reserved for members of the National Police or the military;</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By any means whatsoever, in particular through their attitude, dress or words, provoke visitors or spectators to hatred or violence towards any person or group of persons;</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Introduce, attempt to introduce, wear or display insignia, signs or symbols reminiscent of a racist or xenophobic ideology;</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Introducing or attempting to introduce rockets or fireworks of any kind or any object likely to constitute a weapon;</a:t>
            </a:r>
          </a:p>
          <a:p>
            <a:pPr marL="171450" indent="-171450" algn="just">
              <a:lnSpc>
                <a:spcPts val="1100"/>
              </a:lnSpc>
              <a:buFont typeface="Arial" panose="020B0604020202020204" pitchFamily="34" charset="0"/>
              <a:buChar char="•"/>
            </a:pPr>
            <a:r>
              <a:rPr lang="en-US" sz="1000" dirty="0">
                <a:solidFill>
                  <a:srgbClr val="0B1F3D"/>
                </a:solidFill>
                <a:latin typeface="Arial" panose="020B0604020202020204" pitchFamily="34" charset="0"/>
                <a:cs typeface="Arial" panose="020B0604020202020204" pitchFamily="34" charset="0"/>
              </a:rPr>
              <a:t>Throwing projectiles [...].</a:t>
            </a:r>
            <a:r>
              <a:rPr lang="fr-FR" sz="1000" dirty="0">
                <a:solidFill>
                  <a:srgbClr val="0B1F3D"/>
                </a:solidFill>
                <a:latin typeface="Arial" panose="020B0604020202020204" pitchFamily="34" charset="0"/>
                <a:cs typeface="Arial" panose="020B0604020202020204" pitchFamily="34" charset="0"/>
              </a:rPr>
              <a:t>Les per­sonnes contre­ve­nantes pour­ront se voir expul­sées de l’Enceinte du C.I.D, le C.I.D se réser­vant le droit d’engager toute pour­suite à leur égard. Il est pré­ci­sé qu’aucun rem­bour­se­ment ne sera effec­tué au titre de l’application de la pré­sente clause.</a:t>
            </a:r>
            <a:br>
              <a:rPr lang="fr-FR" sz="1000" dirty="0">
                <a:solidFill>
                  <a:srgbClr val="0B1F3D"/>
                </a:solidFill>
                <a:latin typeface="Arial" panose="020B0604020202020204" pitchFamily="34" charset="0"/>
                <a:cs typeface="Arial" panose="020B0604020202020204" pitchFamily="34" charset="0"/>
              </a:rPr>
            </a:br>
            <a:endParaRPr lang="fr-FR" sz="1000" dirty="0">
              <a:solidFill>
                <a:srgbClr val="0B1F3D"/>
              </a:solidFill>
              <a:latin typeface="Arial" panose="020B0604020202020204" pitchFamily="34" charset="0"/>
              <a:cs typeface="Arial" panose="020B0604020202020204" pitchFamily="34" charset="0"/>
            </a:endParaRPr>
          </a:p>
          <a:p>
            <a:pPr algn="just">
              <a:lnSpc>
                <a:spcPts val="1100"/>
              </a:lnSpc>
            </a:pPr>
            <a:r>
              <a:rPr lang="fr-FR" sz="1000" u="sng" dirty="0">
                <a:solidFill>
                  <a:srgbClr val="0B1F3D"/>
                </a:solidFill>
                <a:latin typeface="Arial" panose="020B0604020202020204" pitchFamily="34" charset="0"/>
                <a:cs typeface="Arial" panose="020B0604020202020204" pitchFamily="34" charset="0"/>
              </a:rPr>
              <a:t>6.1 </a:t>
            </a:r>
            <a:r>
              <a:rPr lang="fr-FR" sz="1000" u="sng" dirty="0" err="1">
                <a:solidFill>
                  <a:srgbClr val="0B1F3D"/>
                </a:solidFill>
                <a:latin typeface="Arial" panose="020B0604020202020204" pitchFamily="34" charset="0"/>
                <a:cs typeface="Arial" panose="020B0604020202020204" pitchFamily="34" charset="0"/>
              </a:rPr>
              <a:t>Prohibited</a:t>
            </a:r>
            <a:r>
              <a:rPr lang="fr-FR" sz="1000" u="sng" dirty="0">
                <a:solidFill>
                  <a:srgbClr val="0B1F3D"/>
                </a:solidFill>
                <a:latin typeface="Arial" panose="020B0604020202020204" pitchFamily="34" charset="0"/>
                <a:cs typeface="Arial" panose="020B0604020202020204" pitchFamily="34" charset="0"/>
              </a:rPr>
              <a:t> </a:t>
            </a:r>
            <a:r>
              <a:rPr lang="fr-FR" sz="1000" u="sng" dirty="0" err="1">
                <a:solidFill>
                  <a:srgbClr val="0B1F3D"/>
                </a:solidFill>
                <a:latin typeface="Arial" panose="020B0604020202020204" pitchFamily="34" charset="0"/>
                <a:cs typeface="Arial" panose="020B0604020202020204" pitchFamily="34" charset="0"/>
              </a:rPr>
              <a:t>objects</a:t>
            </a:r>
            <a:r>
              <a:rPr lang="fr-FR" sz="1000" u="sng" dirty="0">
                <a:solidFill>
                  <a:srgbClr val="0B1F3D"/>
                </a:solidFill>
                <a:latin typeface="Arial" panose="020B0604020202020204" pitchFamily="34" charset="0"/>
                <a:cs typeface="Arial" panose="020B0604020202020204" pitchFamily="34" charset="0"/>
              </a:rPr>
              <a:t> / </a:t>
            </a:r>
            <a:r>
              <a:rPr lang="fr-FR" sz="1000" u="sng" dirty="0" err="1">
                <a:solidFill>
                  <a:srgbClr val="0B1F3D"/>
                </a:solidFill>
                <a:latin typeface="Arial" panose="020B0604020202020204" pitchFamily="34" charset="0"/>
                <a:cs typeface="Arial" panose="020B0604020202020204" pitchFamily="34" charset="0"/>
              </a:rPr>
              <a:t>animals</a:t>
            </a: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pPr>
            <a:endParaRPr lang="fr-FR" sz="1000" u="sng" dirty="0">
              <a:solidFill>
                <a:srgbClr val="0B1F3D"/>
              </a:solidFill>
              <a:latin typeface="Arial" panose="020B0604020202020204" pitchFamily="34" charset="0"/>
              <a:cs typeface="Arial" panose="020B0604020202020204" pitchFamily="34" charset="0"/>
            </a:endParaRPr>
          </a:p>
          <a:p>
            <a:pPr algn="just">
              <a:lnSpc>
                <a:spcPts val="1100"/>
              </a:lnSpc>
            </a:pPr>
            <a:r>
              <a:rPr lang="en-US" sz="1000" dirty="0">
                <a:solidFill>
                  <a:srgbClr val="0B1F3D"/>
                </a:solidFill>
                <a:latin typeface="Arial" panose="020B0604020202020204" pitchFamily="34" charset="0"/>
                <a:cs typeface="Arial" panose="020B0604020202020204" pitchFamily="34" charset="0"/>
              </a:rPr>
              <a:t>It is forbidden to bring into the C.I.D Enclosure any object presenting a danger to others or to oneself. It is forbidden to bring into the C.I.D. Enclosure [...] any dangerous object and any pyrotechnic article, explosive, flammable or volatile substances, signs and banners of any size of a political, ideological, religious or advertising nature, it being specified that other objects may be prohibited at the request of the </a:t>
            </a:r>
            <a:r>
              <a:rPr lang="en-US" sz="1000" dirty="0" err="1">
                <a:solidFill>
                  <a:srgbClr val="0B1F3D"/>
                </a:solidFill>
                <a:latin typeface="Arial" panose="020B0604020202020204" pitchFamily="34" charset="0"/>
                <a:cs typeface="Arial" panose="020B0604020202020204" pitchFamily="34" charset="0"/>
              </a:rPr>
              <a:t>organiser</a:t>
            </a:r>
            <a:r>
              <a:rPr lang="en-US" sz="1000" dirty="0">
                <a:solidFill>
                  <a:srgbClr val="0B1F3D"/>
                </a:solidFill>
                <a:latin typeface="Arial" panose="020B0604020202020204" pitchFamily="34" charset="0"/>
                <a:cs typeface="Arial" panose="020B0604020202020204" pitchFamily="34" charset="0"/>
              </a:rPr>
              <a:t> of an event.</a:t>
            </a:r>
          </a:p>
          <a:p>
            <a:pPr algn="just">
              <a:lnSpc>
                <a:spcPts val="1100"/>
              </a:lnSpc>
            </a:pPr>
            <a:r>
              <a:rPr lang="en-US" sz="1000" dirty="0">
                <a:solidFill>
                  <a:srgbClr val="EF7A91"/>
                </a:solidFill>
                <a:latin typeface="Arial Black" panose="020B0A04020102020204" pitchFamily="34" charset="0"/>
                <a:cs typeface="Arial" panose="020B0604020202020204" pitchFamily="34" charset="0"/>
              </a:rPr>
              <a:t>It is forbidden to bring animals into the C.I.D</a:t>
            </a:r>
            <a:r>
              <a:rPr lang="en-US" sz="1000" dirty="0">
                <a:solidFill>
                  <a:srgbClr val="0B1F3D"/>
                </a:solidFill>
                <a:latin typeface="Arial" panose="020B0604020202020204" pitchFamily="34" charset="0"/>
                <a:cs typeface="Arial" panose="020B0604020202020204" pitchFamily="34" charset="0"/>
              </a:rPr>
              <a:t>. Enclosure, with the exception of guide dogs accompanying people holding the disability card provided for in article 174 of the Family and Social Aid Code.</a:t>
            </a:r>
            <a:endParaRPr lang="fr-FR" sz="1000" b="1" dirty="0">
              <a:solidFill>
                <a:srgbClr val="0B1F3D"/>
              </a:solidFill>
              <a:latin typeface="Gotham HTF Light" pitchFamily="50" charset="0"/>
              <a:cs typeface="Arial" panose="020B0604020202020204" pitchFamily="34" charset="0"/>
            </a:endParaRPr>
          </a:p>
          <a:p>
            <a:pPr algn="just">
              <a:lnSpc>
                <a:spcPts val="1100"/>
              </a:lnSpc>
            </a:pPr>
            <a:br>
              <a:rPr lang="fr-FR" sz="1000" b="1" dirty="0">
                <a:latin typeface="Gotham HTF Light" pitchFamily="50" charset="0"/>
              </a:rPr>
            </a:br>
            <a:endParaRPr lang="fr-FR" sz="1000" b="1" dirty="0">
              <a:latin typeface="Gotham HTF Light" pitchFamily="50" charset="0"/>
            </a:endParaRPr>
          </a:p>
        </p:txBody>
      </p:sp>
      <p:grpSp>
        <p:nvGrpSpPr>
          <p:cNvPr id="7" name="Groupe 6">
            <a:extLst>
              <a:ext uri="{FF2B5EF4-FFF2-40B4-BE49-F238E27FC236}">
                <a16:creationId xmlns:a16="http://schemas.microsoft.com/office/drawing/2014/main" id="{0FA01213-A0CE-4660-AAAF-BDE2DE1377EC}"/>
              </a:ext>
            </a:extLst>
          </p:cNvPr>
          <p:cNvGrpSpPr/>
          <p:nvPr/>
        </p:nvGrpSpPr>
        <p:grpSpPr>
          <a:xfrm>
            <a:off x="548680" y="1325618"/>
            <a:ext cx="936848" cy="400110"/>
            <a:chOff x="2838475" y="1087319"/>
            <a:chExt cx="936848" cy="400110"/>
          </a:xfrm>
        </p:grpSpPr>
        <p:sp>
          <p:nvSpPr>
            <p:cNvPr id="8" name="Rectangle 7">
              <a:extLst>
                <a:ext uri="{FF2B5EF4-FFF2-40B4-BE49-F238E27FC236}">
                  <a16:creationId xmlns:a16="http://schemas.microsoft.com/office/drawing/2014/main" id="{C8A6D20D-4A8A-4A38-89E5-8A94C51409B1}"/>
                </a:ext>
              </a:extLst>
            </p:cNvPr>
            <p:cNvSpPr/>
            <p:nvPr/>
          </p:nvSpPr>
          <p:spPr>
            <a:xfrm>
              <a:off x="2838475" y="1268979"/>
              <a:ext cx="576064" cy="204694"/>
            </a:xfrm>
            <a:prstGeom prst="rect">
              <a:avLst/>
            </a:prstGeom>
            <a:solidFill>
              <a:srgbClr val="EF7A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3C41A155-C0BC-4983-8A72-15E632A8D576}"/>
                </a:ext>
              </a:extLst>
            </p:cNvPr>
            <p:cNvSpPr txBox="1"/>
            <p:nvPr/>
          </p:nvSpPr>
          <p:spPr>
            <a:xfrm>
              <a:off x="2839219" y="1087319"/>
              <a:ext cx="936104" cy="400110"/>
            </a:xfrm>
            <a:prstGeom prst="rect">
              <a:avLst/>
            </a:prstGeom>
            <a:noFill/>
          </p:spPr>
          <p:txBody>
            <a:bodyPr wrap="square" rtlCol="0">
              <a:spAutoFit/>
            </a:bodyPr>
            <a:lstStyle/>
            <a:p>
              <a:r>
                <a:rPr lang="fr-FR" sz="2000" b="1" dirty="0">
                  <a:solidFill>
                    <a:srgbClr val="0B1F3D"/>
                  </a:solidFill>
                  <a:latin typeface="Arial Black" panose="020B0A04020102020204" pitchFamily="34" charset="0"/>
                  <a:cs typeface="Gotham Black" pitchFamily="50" charset="0"/>
                  <a:sym typeface="Webdings" panose="05030102010509060703" pitchFamily="18" charset="2"/>
                </a:rPr>
                <a:t></a:t>
              </a:r>
              <a:endParaRPr lang="fr-FR" sz="2000" b="1" dirty="0">
                <a:solidFill>
                  <a:srgbClr val="0B1F3D"/>
                </a:solidFill>
                <a:latin typeface="Arial Black" panose="020B0A04020102020204" pitchFamily="34" charset="0"/>
                <a:cs typeface="Gotham Black" pitchFamily="50" charset="0"/>
              </a:endParaRPr>
            </a:p>
          </p:txBody>
        </p:sp>
      </p:grpSp>
    </p:spTree>
    <p:extLst>
      <p:ext uri="{BB962C8B-B14F-4D97-AF65-F5344CB8AC3E}">
        <p14:creationId xmlns:p14="http://schemas.microsoft.com/office/powerpoint/2010/main" val="27607995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1573</TotalTime>
  <Words>1401</Words>
  <Application>Microsoft Office PowerPoint</Application>
  <PresentationFormat>A4 Paper (210x297 mm)</PresentationFormat>
  <Paragraphs>100</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Black</vt:lpstr>
      <vt:lpstr>Arial Bold</vt:lpstr>
      <vt:lpstr>Calibri</vt:lpstr>
      <vt:lpstr>Gotham HTF Light</vt:lpstr>
      <vt:lpstr>Thème Office</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Marie Marchand</dc:creator>
  <cp:lastModifiedBy>Sharon Gamliel</cp:lastModifiedBy>
  <cp:revision>159</cp:revision>
  <dcterms:created xsi:type="dcterms:W3CDTF">2018-06-22T08:55:52Z</dcterms:created>
  <dcterms:modified xsi:type="dcterms:W3CDTF">2026-03-12T18:31:51Z</dcterms:modified>
</cp:coreProperties>
</file>