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8023"/>
    <a:srgbClr val="50B748"/>
    <a:srgbClr val="D18A12"/>
    <a:srgbClr val="CD1719"/>
    <a:srgbClr val="FEDA2C"/>
    <a:srgbClr val="2D5078"/>
    <a:srgbClr val="006944"/>
    <a:srgbClr val="005644"/>
    <a:srgbClr val="008C44"/>
    <a:srgbClr val="002C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82"/>
    <p:restoredTop sz="94689"/>
  </p:normalViewPr>
  <p:slideViewPr>
    <p:cSldViewPr snapToGrid="0" snapToObjects="1">
      <p:cViewPr varScale="1">
        <p:scale>
          <a:sx n="93" d="100"/>
          <a:sy n="93" d="100"/>
        </p:scale>
        <p:origin x="87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69" y="998291"/>
            <a:ext cx="8798011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469" y="2858047"/>
            <a:ext cx="8798011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3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32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33168"/>
            <a:ext cx="2484995" cy="38995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758" y="733168"/>
            <a:ext cx="6264618" cy="389955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8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69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07" y="1282304"/>
            <a:ext cx="8800198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807" y="3442098"/>
            <a:ext cx="8800198" cy="97750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8996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093" y="768853"/>
            <a:ext cx="4363480" cy="365709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BE9A8CF-71E7-3D40-AA04-68D428257DC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32238" y="768853"/>
            <a:ext cx="4363480" cy="365709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12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092" y="759330"/>
            <a:ext cx="4339089" cy="6081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093" y="1492498"/>
            <a:ext cx="4339089" cy="28951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754439"/>
            <a:ext cx="435833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509554"/>
            <a:ext cx="4358331" cy="28795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0343D76-3202-EC45-A1BD-DC44481DF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93" y="142039"/>
            <a:ext cx="5401448" cy="492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23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51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71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761" y="746521"/>
            <a:ext cx="3058506" cy="8075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9276" y="746523"/>
            <a:ext cx="5625060" cy="373657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470" y="1672411"/>
            <a:ext cx="3051797" cy="281068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540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60" y="184151"/>
            <a:ext cx="7462639" cy="3460750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7A25319-0CD5-8448-BC06-BD1AFE790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61" y="3746501"/>
            <a:ext cx="8796482" cy="44449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4189AC2-AB72-D94E-922A-CDBAB58E1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9470" y="4229099"/>
            <a:ext cx="8789773" cy="23495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970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093" y="142039"/>
            <a:ext cx="5401448" cy="492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093" y="776093"/>
            <a:ext cx="8820150" cy="3700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053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85C134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85C13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85C134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85C134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85C134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506C2BF-26EE-F855-E096-7D95EC6465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044000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D70C8C7-C219-EC87-BBDA-6EF3AF7D18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590139"/>
              </p:ext>
            </p:extLst>
          </p:nvPr>
        </p:nvGraphicFramePr>
        <p:xfrm>
          <a:off x="63595" y="1957794"/>
          <a:ext cx="4300538" cy="579438"/>
        </p:xfrm>
        <a:graphic>
          <a:graphicData uri="http://schemas.openxmlformats.org/drawingml/2006/table">
            <a:tbl>
              <a:tblPr/>
              <a:tblGrid>
                <a:gridCol w="426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3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5" marR="68585" marT="95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No, nothing to disclose </a:t>
                      </a:r>
                    </a:p>
                  </a:txBody>
                  <a:tcPr marL="68585" marR="68585" marT="95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7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5" marR="68585" marT="95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Yes, please specify: </a:t>
                      </a:r>
                    </a:p>
                  </a:txBody>
                  <a:tcPr marL="68585" marR="68585" marT="95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D66E7C2-8FA5-0913-1E45-34988EC82521}"/>
              </a:ext>
            </a:extLst>
          </p:cNvPr>
          <p:cNvSpPr txBox="1"/>
          <p:nvPr/>
        </p:nvSpPr>
        <p:spPr>
          <a:xfrm>
            <a:off x="3104147" y="1084031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cs typeface="Arial" charset="0"/>
              </a:rPr>
              <a:t>Faculty Disclosure</a:t>
            </a:r>
            <a:endParaRPr lang="en-US" sz="2800" b="1" dirty="0"/>
          </a:p>
        </p:txBody>
      </p:sp>
      <p:graphicFrame>
        <p:nvGraphicFramePr>
          <p:cNvPr id="8" name="Content Placeholder 10">
            <a:extLst>
              <a:ext uri="{FF2B5EF4-FFF2-40B4-BE49-F238E27FC236}">
                <a16:creationId xmlns:a16="http://schemas.microsoft.com/office/drawing/2014/main" id="{5015CD32-D621-536B-E43E-42E1000A61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903077"/>
              </p:ext>
            </p:extLst>
          </p:nvPr>
        </p:nvGraphicFramePr>
        <p:xfrm>
          <a:off x="63595" y="2715099"/>
          <a:ext cx="8686800" cy="1746251"/>
        </p:xfrm>
        <a:graphic>
          <a:graphicData uri="http://schemas.openxmlformats.org/drawingml/2006/table">
            <a:tbl>
              <a:tblPr/>
              <a:tblGrid>
                <a:gridCol w="2115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9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98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04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57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116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Company Name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Honoraria/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Expenses 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Consulting/ Advisory Board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Funded Research 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Royalties/ Patent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Stock Options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Ownership/ Equity Position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Employee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Other 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900" b="0" i="1" dirty="0">
                          <a:latin typeface="Arial"/>
                          <a:ea typeface="Calibri"/>
                          <a:cs typeface="Arial"/>
                        </a:rPr>
                        <a:t>(please specify)</a:t>
                      </a:r>
                      <a:endParaRPr lang="en-US" sz="900" b="0" i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Example: company XYZ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Arial"/>
                          <a:ea typeface="Calibri"/>
                          <a:cs typeface="Arial"/>
                        </a:rPr>
                        <a:t>x</a:t>
                      </a: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Arial"/>
                          <a:ea typeface="Calibri"/>
                          <a:cs typeface="Arial"/>
                        </a:rPr>
                        <a:t>x</a:t>
                      </a: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Arial"/>
                          <a:ea typeface="Calibri"/>
                          <a:cs typeface="Arial"/>
                        </a:rPr>
                        <a:t>x</a:t>
                      </a: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92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spc="-15" dirty="0">
                          <a:latin typeface="Arial"/>
                          <a:ea typeface="Calibri"/>
                          <a:cs typeface="Arial"/>
                        </a:rPr>
                        <a:t>     </a:t>
                      </a:r>
                      <a:endParaRPr lang="en-US" sz="12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40052" marR="40052" marT="0" marB="0" anchor="ctr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2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C7DB2C11D0FF46B1A1250ECFCE2D6B" ma:contentTypeVersion="0" ma:contentTypeDescription="Create a new document." ma:contentTypeScope="" ma:versionID="5879fbc52143385167f497e3c5e3884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82714f5b40642defb5790f70c71324c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AF0E16-EB2D-4225-824A-34AD9C8AAEF0}">
  <ds:schemaRefs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3FFE006-15D8-4C5A-B011-6FC44F9C2C9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B12F5D-A345-48F9-95A0-AB440B92A2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50</Words>
  <Application>Microsoft Office PowerPoint</Application>
  <PresentationFormat>On-screen Show (16:9)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Schroeder</dc:creator>
  <cp:lastModifiedBy>Ilana Eliav</cp:lastModifiedBy>
  <cp:revision>27</cp:revision>
  <dcterms:created xsi:type="dcterms:W3CDTF">2019-01-07T11:42:34Z</dcterms:created>
  <dcterms:modified xsi:type="dcterms:W3CDTF">2026-03-05T09:45:54Z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0x0101003FC7DB2C11D0FF46B1A1250ECFCE2D6B</vt:lpwstr>
  </property>
</Properties>
</file>