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6" r:id="rId2"/>
    <p:sldId id="298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A91"/>
    <a:srgbClr val="D5B58A"/>
    <a:srgbClr val="DDB579"/>
    <a:srgbClr val="49B171"/>
    <a:srgbClr val="0C1F3D"/>
    <a:srgbClr val="2092A9"/>
    <a:srgbClr val="0B1F3D"/>
    <a:srgbClr val="0D92A9"/>
    <a:srgbClr val="DB0303"/>
    <a:srgbClr val="376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94725" autoAdjust="0"/>
  </p:normalViewPr>
  <p:slideViewPr>
    <p:cSldViewPr>
      <p:cViewPr>
        <p:scale>
          <a:sx n="125" d="100"/>
          <a:sy n="125" d="100"/>
        </p:scale>
        <p:origin x="692" y="-3396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Gamliel" userId="73994e3d-d46b-44b4-930b-9d7cadd4e585" providerId="ADAL" clId="{B505489F-375F-4072-B501-301D5D360BBC}"/>
    <pc:docChg chg="delSld">
      <pc:chgData name="Sharon Gamliel" userId="73994e3d-d46b-44b4-930b-9d7cadd4e585" providerId="ADAL" clId="{B505489F-375F-4072-B501-301D5D360BBC}" dt="2026-03-18T19:25:43.531" v="8" actId="2696"/>
      <pc:docMkLst>
        <pc:docMk/>
      </pc:docMkLst>
      <pc:sldChg chg="del">
        <pc:chgData name="Sharon Gamliel" userId="73994e3d-d46b-44b4-930b-9d7cadd4e585" providerId="ADAL" clId="{B505489F-375F-4072-B501-301D5D360BBC}" dt="2026-03-18T19:24:55.320" v="0" actId="2696"/>
        <pc:sldMkLst>
          <pc:docMk/>
          <pc:sldMk cId="3177980967" sldId="294"/>
        </pc:sldMkLst>
      </pc:sldChg>
      <pc:sldChg chg="del">
        <pc:chgData name="Sharon Gamliel" userId="73994e3d-d46b-44b4-930b-9d7cadd4e585" providerId="ADAL" clId="{B505489F-375F-4072-B501-301D5D360BBC}" dt="2026-03-18T19:24:59.451" v="1" actId="2696"/>
        <pc:sldMkLst>
          <pc:docMk/>
          <pc:sldMk cId="2168774107" sldId="297"/>
        </pc:sldMkLst>
      </pc:sldChg>
      <pc:sldChg chg="del">
        <pc:chgData name="Sharon Gamliel" userId="73994e3d-d46b-44b4-930b-9d7cadd4e585" providerId="ADAL" clId="{B505489F-375F-4072-B501-301D5D360BBC}" dt="2026-03-18T19:25:16.473" v="2" actId="2696"/>
        <pc:sldMkLst>
          <pc:docMk/>
          <pc:sldMk cId="2964106105" sldId="299"/>
        </pc:sldMkLst>
      </pc:sldChg>
      <pc:sldChg chg="del">
        <pc:chgData name="Sharon Gamliel" userId="73994e3d-d46b-44b4-930b-9d7cadd4e585" providerId="ADAL" clId="{B505489F-375F-4072-B501-301D5D360BBC}" dt="2026-03-18T19:25:18.429" v="3" actId="2696"/>
        <pc:sldMkLst>
          <pc:docMk/>
          <pc:sldMk cId="318557985" sldId="300"/>
        </pc:sldMkLst>
      </pc:sldChg>
      <pc:sldChg chg="del">
        <pc:chgData name="Sharon Gamliel" userId="73994e3d-d46b-44b4-930b-9d7cadd4e585" providerId="ADAL" clId="{B505489F-375F-4072-B501-301D5D360BBC}" dt="2026-03-18T19:25:21.434" v="4" actId="2696"/>
        <pc:sldMkLst>
          <pc:docMk/>
          <pc:sldMk cId="3957771017" sldId="301"/>
        </pc:sldMkLst>
      </pc:sldChg>
      <pc:sldChg chg="del">
        <pc:chgData name="Sharon Gamliel" userId="73994e3d-d46b-44b4-930b-9d7cadd4e585" providerId="ADAL" clId="{B505489F-375F-4072-B501-301D5D360BBC}" dt="2026-03-18T19:25:23.668" v="5" actId="2696"/>
        <pc:sldMkLst>
          <pc:docMk/>
          <pc:sldMk cId="889975294" sldId="302"/>
        </pc:sldMkLst>
      </pc:sldChg>
      <pc:sldChg chg="del">
        <pc:chgData name="Sharon Gamliel" userId="73994e3d-d46b-44b4-930b-9d7cadd4e585" providerId="ADAL" clId="{B505489F-375F-4072-B501-301D5D360BBC}" dt="2026-03-18T19:25:26.063" v="6" actId="2696"/>
        <pc:sldMkLst>
          <pc:docMk/>
          <pc:sldMk cId="4250272642" sldId="303"/>
        </pc:sldMkLst>
      </pc:sldChg>
      <pc:sldChg chg="del">
        <pc:chgData name="Sharon Gamliel" userId="73994e3d-d46b-44b4-930b-9d7cadd4e585" providerId="ADAL" clId="{B505489F-375F-4072-B501-301D5D360BBC}" dt="2026-03-18T19:25:38.606" v="7" actId="2696"/>
        <pc:sldMkLst>
          <pc:docMk/>
          <pc:sldMk cId="2133267527" sldId="304"/>
        </pc:sldMkLst>
      </pc:sldChg>
      <pc:sldChg chg="del">
        <pc:chgData name="Sharon Gamliel" userId="73994e3d-d46b-44b4-930b-9d7cadd4e585" providerId="ADAL" clId="{B505489F-375F-4072-B501-301D5D360BBC}" dt="2026-03-18T19:25:38.606" v="7" actId="2696"/>
        <pc:sldMkLst>
          <pc:docMk/>
          <pc:sldMk cId="276079959" sldId="305"/>
        </pc:sldMkLst>
      </pc:sldChg>
      <pc:sldChg chg="del">
        <pc:chgData name="Sharon Gamliel" userId="73994e3d-d46b-44b4-930b-9d7cadd4e585" providerId="ADAL" clId="{B505489F-375F-4072-B501-301D5D360BBC}" dt="2026-03-18T19:25:38.606" v="7" actId="2696"/>
        <pc:sldMkLst>
          <pc:docMk/>
          <pc:sldMk cId="2391268883" sldId="307"/>
        </pc:sldMkLst>
      </pc:sldChg>
      <pc:sldChg chg="del">
        <pc:chgData name="Sharon Gamliel" userId="73994e3d-d46b-44b4-930b-9d7cadd4e585" providerId="ADAL" clId="{B505489F-375F-4072-B501-301D5D360BBC}" dt="2026-03-18T19:25:38.606" v="7" actId="2696"/>
        <pc:sldMkLst>
          <pc:docMk/>
          <pc:sldMk cId="2853924509" sldId="308"/>
        </pc:sldMkLst>
      </pc:sldChg>
      <pc:sldChg chg="del">
        <pc:chgData name="Sharon Gamliel" userId="73994e3d-d46b-44b4-930b-9d7cadd4e585" providerId="ADAL" clId="{B505489F-375F-4072-B501-301D5D360BBC}" dt="2026-03-18T19:25:43.531" v="8" actId="2696"/>
        <pc:sldMkLst>
          <pc:docMk/>
          <pc:sldMk cId="71378858" sldId="309"/>
        </pc:sldMkLst>
      </pc:sldChg>
      <pc:sldChg chg="del">
        <pc:chgData name="Sharon Gamliel" userId="73994e3d-d46b-44b4-930b-9d7cadd4e585" providerId="ADAL" clId="{B505489F-375F-4072-B501-301D5D360BBC}" dt="2026-03-18T19:25:43.531" v="8" actId="2696"/>
        <pc:sldMkLst>
          <pc:docMk/>
          <pc:sldMk cId="1148244677" sldId="310"/>
        </pc:sldMkLst>
      </pc:sldChg>
      <pc:sldChg chg="del">
        <pc:chgData name="Sharon Gamliel" userId="73994e3d-d46b-44b4-930b-9d7cadd4e585" providerId="ADAL" clId="{B505489F-375F-4072-B501-301D5D360BBC}" dt="2026-03-18T19:25:43.531" v="8" actId="2696"/>
        <pc:sldMkLst>
          <pc:docMk/>
          <pc:sldMk cId="971228031" sldId="311"/>
        </pc:sldMkLst>
      </pc:sldChg>
      <pc:sldChg chg="del">
        <pc:chgData name="Sharon Gamliel" userId="73994e3d-d46b-44b4-930b-9d7cadd4e585" providerId="ADAL" clId="{B505489F-375F-4072-B501-301D5D360BBC}" dt="2026-03-18T19:25:38.606" v="7" actId="2696"/>
        <pc:sldMkLst>
          <pc:docMk/>
          <pc:sldMk cId="4024403434" sldId="3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A911FE-6860-4DDD-A734-1882653C3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1ADF64-D079-4642-AAF3-73EE7CED4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D462A-3635-41C8-AD38-13A85927E7BB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2D6A3-3863-4B0E-8C82-AAA89EE84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1372C9-019C-4BCB-84D7-BA37CA1ACA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9565-1D56-4880-AFFA-BE0A33677C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87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0D58-FC9E-42C2-8760-5D06276DD51E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3AAF5-F269-45E3-B9C1-3DCFCB1350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50E6214-AEBC-464E-8176-206D09919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/>
          <a:stretch/>
        </p:blipFill>
        <p:spPr>
          <a:xfrm>
            <a:off x="-152350" y="-19050"/>
            <a:ext cx="7181750" cy="99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8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C790-E931-4EB5-B606-C30E2DC86562}" type="datetime1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4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30229" y="529696"/>
            <a:ext cx="1157287" cy="1127036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6"/>
            <a:ext cx="3358753" cy="1127036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E28E-40C9-45A7-8416-825BFEEA53B8}" type="datetime1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645024" y="9474136"/>
            <a:ext cx="1600200" cy="527403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P </a:t>
            </a:r>
            <a:fld id="{2E017DAE-694F-42AA-8EBB-93EEB577D29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D982F1-5A59-41B0-BC10-293C87F28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61" y="0"/>
            <a:ext cx="700310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1"/>
          </a:xfrm>
        </p:spPr>
        <p:txBody>
          <a:bodyPr anchor="t"/>
          <a:lstStyle>
            <a:lvl1pPr algn="l">
              <a:defRPr sz="4332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2166">
                <a:solidFill>
                  <a:schemeClr val="tx1">
                    <a:tint val="75000"/>
                  </a:schemeClr>
                </a:solidFill>
              </a:defRPr>
            </a:lvl1pPr>
            <a:lvl2pPr marL="495193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38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580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4pPr>
            <a:lvl5pPr marL="1980773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5pPr>
            <a:lvl6pPr marL="2475967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6pPr>
            <a:lvl7pPr marL="2971160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7pPr>
            <a:lvl8pPr marL="3466353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8pPr>
            <a:lvl9pPr marL="3961547" indent="0">
              <a:buNone/>
              <a:defRPr sz="15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DFE4-6E2C-4609-B5A2-19291AC9BDF6}" type="datetime1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2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081868"/>
            <a:ext cx="2257425" cy="8718197"/>
          </a:xfrm>
        </p:spPr>
        <p:txBody>
          <a:bodyPr/>
          <a:lstStyle>
            <a:lvl1pPr>
              <a:defRPr sz="3033"/>
            </a:lvl1pPr>
            <a:lvl2pPr>
              <a:defRPr sz="2599"/>
            </a:lvl2pPr>
            <a:lvl3pPr>
              <a:defRPr sz="2166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8616" cy="8718197"/>
          </a:xfrm>
        </p:spPr>
        <p:txBody>
          <a:bodyPr/>
          <a:lstStyle>
            <a:lvl1pPr>
              <a:defRPr sz="3033"/>
            </a:lvl1pPr>
            <a:lvl2pPr>
              <a:defRPr sz="2599"/>
            </a:lvl2pPr>
            <a:lvl3pPr>
              <a:defRPr sz="2166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B0D6-0628-46E9-9D6B-5100A5AA8CD3}" type="datetime1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599" b="1"/>
            </a:lvl1pPr>
            <a:lvl2pPr marL="495193" indent="0">
              <a:buNone/>
              <a:defRPr sz="2166" b="1"/>
            </a:lvl2pPr>
            <a:lvl3pPr marL="990387" indent="0">
              <a:buNone/>
              <a:defRPr sz="1950" b="1"/>
            </a:lvl3pPr>
            <a:lvl4pPr marL="1485580" indent="0">
              <a:buNone/>
              <a:defRPr sz="1733" b="1"/>
            </a:lvl4pPr>
            <a:lvl5pPr marL="1980773" indent="0">
              <a:buNone/>
              <a:defRPr sz="1733" b="1"/>
            </a:lvl5pPr>
            <a:lvl6pPr marL="2475967" indent="0">
              <a:buNone/>
              <a:defRPr sz="1733" b="1"/>
            </a:lvl6pPr>
            <a:lvl7pPr marL="2971160" indent="0">
              <a:buNone/>
              <a:defRPr sz="1733" b="1"/>
            </a:lvl7pPr>
            <a:lvl8pPr marL="3466353" indent="0">
              <a:buNone/>
              <a:defRPr sz="1733" b="1"/>
            </a:lvl8pPr>
            <a:lvl9pPr marL="3961547" indent="0">
              <a:buNone/>
              <a:defRPr sz="17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599"/>
            </a:lvl1pPr>
            <a:lvl2pPr>
              <a:defRPr sz="2166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599" b="1"/>
            </a:lvl1pPr>
            <a:lvl2pPr marL="495193" indent="0">
              <a:buNone/>
              <a:defRPr sz="2166" b="1"/>
            </a:lvl2pPr>
            <a:lvl3pPr marL="990387" indent="0">
              <a:buNone/>
              <a:defRPr sz="1950" b="1"/>
            </a:lvl3pPr>
            <a:lvl4pPr marL="1485580" indent="0">
              <a:buNone/>
              <a:defRPr sz="1733" b="1"/>
            </a:lvl4pPr>
            <a:lvl5pPr marL="1980773" indent="0">
              <a:buNone/>
              <a:defRPr sz="1733" b="1"/>
            </a:lvl5pPr>
            <a:lvl6pPr marL="2475967" indent="0">
              <a:buNone/>
              <a:defRPr sz="1733" b="1"/>
            </a:lvl6pPr>
            <a:lvl7pPr marL="2971160" indent="0">
              <a:buNone/>
              <a:defRPr sz="1733" b="1"/>
            </a:lvl7pPr>
            <a:lvl8pPr marL="3466353" indent="0">
              <a:buNone/>
              <a:defRPr sz="1733" b="1"/>
            </a:lvl8pPr>
            <a:lvl9pPr marL="3961547" indent="0">
              <a:buNone/>
              <a:defRPr sz="173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7"/>
            <a:ext cx="3031331" cy="5707416"/>
          </a:xfrm>
        </p:spPr>
        <p:txBody>
          <a:bodyPr/>
          <a:lstStyle>
            <a:lvl1pPr>
              <a:defRPr sz="2599"/>
            </a:lvl1pPr>
            <a:lvl2pPr>
              <a:defRPr sz="2166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FB2C-F536-40B9-BB9C-BE962C9A9609}" type="datetime1">
              <a:rPr lang="fr-FR" smtClean="0"/>
              <a:t>18/03/2026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07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23F7-71FA-4D33-A9D0-88A6093E6C0F}" type="datetime1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8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FAB8-2FC7-4025-9249-2E14282611C2}" type="datetime1">
              <a:rPr lang="fr-FR" smtClean="0"/>
              <a:t>18/03/2026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48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16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2" cy="8454497"/>
          </a:xfrm>
        </p:spPr>
        <p:txBody>
          <a:bodyPr/>
          <a:lstStyle>
            <a:lvl1pPr>
              <a:defRPr sz="3466"/>
            </a:lvl1pPr>
            <a:lvl2pPr>
              <a:defRPr sz="3033"/>
            </a:lvl2pPr>
            <a:lvl3pPr>
              <a:defRPr sz="2599"/>
            </a:lvl3pPr>
            <a:lvl4pPr>
              <a:defRPr sz="2166"/>
            </a:lvl4pPr>
            <a:lvl5pPr>
              <a:defRPr sz="2166"/>
            </a:lvl5pPr>
            <a:lvl6pPr>
              <a:defRPr sz="2166"/>
            </a:lvl6pPr>
            <a:lvl7pPr>
              <a:defRPr sz="2166"/>
            </a:lvl7pPr>
            <a:lvl8pPr>
              <a:defRPr sz="2166"/>
            </a:lvl8pPr>
            <a:lvl9pPr>
              <a:defRPr sz="216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516"/>
            </a:lvl1pPr>
            <a:lvl2pPr marL="495193" indent="0">
              <a:buNone/>
              <a:defRPr sz="1300"/>
            </a:lvl2pPr>
            <a:lvl3pPr marL="990387" indent="0">
              <a:buNone/>
              <a:defRPr sz="1083"/>
            </a:lvl3pPr>
            <a:lvl4pPr marL="1485580" indent="0">
              <a:buNone/>
              <a:defRPr sz="975"/>
            </a:lvl4pPr>
            <a:lvl5pPr marL="1980773" indent="0">
              <a:buNone/>
              <a:defRPr sz="975"/>
            </a:lvl5pPr>
            <a:lvl6pPr marL="2475967" indent="0">
              <a:buNone/>
              <a:defRPr sz="975"/>
            </a:lvl6pPr>
            <a:lvl7pPr marL="2971160" indent="0">
              <a:buNone/>
              <a:defRPr sz="975"/>
            </a:lvl7pPr>
            <a:lvl8pPr marL="3466353" indent="0">
              <a:buNone/>
              <a:defRPr sz="975"/>
            </a:lvl8pPr>
            <a:lvl9pPr marL="3961547" indent="0">
              <a:buNone/>
              <a:defRPr sz="9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36A1-A1AA-449E-A093-1A79B87422F5}" type="datetime1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12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6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66"/>
            </a:lvl1pPr>
            <a:lvl2pPr marL="495193" indent="0">
              <a:buNone/>
              <a:defRPr sz="3033"/>
            </a:lvl2pPr>
            <a:lvl3pPr marL="990387" indent="0">
              <a:buNone/>
              <a:defRPr sz="2599"/>
            </a:lvl3pPr>
            <a:lvl4pPr marL="1485580" indent="0">
              <a:buNone/>
              <a:defRPr sz="2166"/>
            </a:lvl4pPr>
            <a:lvl5pPr marL="1980773" indent="0">
              <a:buNone/>
              <a:defRPr sz="2166"/>
            </a:lvl5pPr>
            <a:lvl6pPr marL="2475967" indent="0">
              <a:buNone/>
              <a:defRPr sz="2166"/>
            </a:lvl6pPr>
            <a:lvl7pPr marL="2971160" indent="0">
              <a:buNone/>
              <a:defRPr sz="2166"/>
            </a:lvl7pPr>
            <a:lvl8pPr marL="3466353" indent="0">
              <a:buNone/>
              <a:defRPr sz="2166"/>
            </a:lvl8pPr>
            <a:lvl9pPr marL="3961547" indent="0">
              <a:buNone/>
              <a:defRPr sz="2166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516"/>
            </a:lvl1pPr>
            <a:lvl2pPr marL="495193" indent="0">
              <a:buNone/>
              <a:defRPr sz="1300"/>
            </a:lvl2pPr>
            <a:lvl3pPr marL="990387" indent="0">
              <a:buNone/>
              <a:defRPr sz="1083"/>
            </a:lvl3pPr>
            <a:lvl4pPr marL="1485580" indent="0">
              <a:buNone/>
              <a:defRPr sz="975"/>
            </a:lvl4pPr>
            <a:lvl5pPr marL="1980773" indent="0">
              <a:buNone/>
              <a:defRPr sz="975"/>
            </a:lvl5pPr>
            <a:lvl6pPr marL="2475967" indent="0">
              <a:buNone/>
              <a:defRPr sz="975"/>
            </a:lvl6pPr>
            <a:lvl7pPr marL="2971160" indent="0">
              <a:buNone/>
              <a:defRPr sz="975"/>
            </a:lvl7pPr>
            <a:lvl8pPr marL="3466353" indent="0">
              <a:buNone/>
              <a:defRPr sz="975"/>
            </a:lvl8pPr>
            <a:lvl9pPr marL="3961547" indent="0">
              <a:buNone/>
              <a:defRPr sz="9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9E98-724F-4F23-850E-4AAE82ADE2C8}" type="datetime1">
              <a:rPr lang="fr-FR" smtClean="0"/>
              <a:t>18/03/2026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7657-2FFC-495C-80F8-EB3D0AA775CB}" type="datetime1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7DAE-694F-42AA-8EBB-93EEB577D2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3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0387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395" indent="-371395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6" kern="1200">
          <a:solidFill>
            <a:schemeClr val="tx1"/>
          </a:solidFill>
          <a:latin typeface="+mn-lt"/>
          <a:ea typeface="+mn-ea"/>
          <a:cs typeface="+mn-cs"/>
        </a:defRPr>
      </a:lvl1pPr>
      <a:lvl2pPr marL="804689" indent="-309496" algn="l" defTabSz="990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7983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9" kern="1200">
          <a:solidFill>
            <a:schemeClr val="tx1"/>
          </a:solidFill>
          <a:latin typeface="+mn-lt"/>
          <a:ea typeface="+mn-ea"/>
          <a:cs typeface="+mn-cs"/>
        </a:defRPr>
      </a:lvl3pPr>
      <a:lvl4pPr marL="1733177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6" kern="1200">
          <a:solidFill>
            <a:schemeClr val="tx1"/>
          </a:solidFill>
          <a:latin typeface="+mn-lt"/>
          <a:ea typeface="+mn-ea"/>
          <a:cs typeface="+mn-cs"/>
        </a:defRPr>
      </a:lvl4pPr>
      <a:lvl5pPr marL="2228370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»"/>
        <a:defRPr sz="2166" kern="1200">
          <a:solidFill>
            <a:schemeClr val="tx1"/>
          </a:solidFill>
          <a:latin typeface="+mn-lt"/>
          <a:ea typeface="+mn-ea"/>
          <a:cs typeface="+mn-cs"/>
        </a:defRPr>
      </a:lvl5pPr>
      <a:lvl6pPr marL="2723563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6" kern="1200">
          <a:solidFill>
            <a:schemeClr val="tx1"/>
          </a:solidFill>
          <a:latin typeface="+mn-lt"/>
          <a:ea typeface="+mn-ea"/>
          <a:cs typeface="+mn-cs"/>
        </a:defRPr>
      </a:lvl6pPr>
      <a:lvl7pPr marL="3218757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6" kern="1200">
          <a:solidFill>
            <a:schemeClr val="tx1"/>
          </a:solidFill>
          <a:latin typeface="+mn-lt"/>
          <a:ea typeface="+mn-ea"/>
          <a:cs typeface="+mn-cs"/>
        </a:defRPr>
      </a:lvl7pPr>
      <a:lvl8pPr marL="3713950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6" kern="1200">
          <a:solidFill>
            <a:schemeClr val="tx1"/>
          </a:solidFill>
          <a:latin typeface="+mn-lt"/>
          <a:ea typeface="+mn-ea"/>
          <a:cs typeface="+mn-cs"/>
        </a:defRPr>
      </a:lvl8pPr>
      <a:lvl9pPr marL="4209143" indent="-247597" algn="l" defTabSz="9903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193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387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580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0773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5967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0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353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1547" algn="l" defTabSz="990387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61CC2B-18DC-4161-AA8D-6DF51A7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2E017DAE-694F-42AA-8EBB-93EEB577D29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2913EE4-C347-467F-8071-AD7630D4D41C}"/>
              </a:ext>
            </a:extLst>
          </p:cNvPr>
          <p:cNvSpPr/>
          <p:nvPr/>
        </p:nvSpPr>
        <p:spPr>
          <a:xfrm>
            <a:off x="226133" y="7320126"/>
            <a:ext cx="6453410" cy="1841296"/>
          </a:xfrm>
          <a:prstGeom prst="roundRect">
            <a:avLst>
              <a:gd name="adj" fmla="val 1832"/>
            </a:avLst>
          </a:prstGeom>
          <a:solidFill>
            <a:srgbClr val="D5B5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7FCD771-BDC4-49F5-BEC8-1F35958AD2EB}"/>
              </a:ext>
            </a:extLst>
          </p:cNvPr>
          <p:cNvSpPr/>
          <p:nvPr/>
        </p:nvSpPr>
        <p:spPr>
          <a:xfrm>
            <a:off x="226133" y="1524876"/>
            <a:ext cx="6453410" cy="3428124"/>
          </a:xfrm>
          <a:prstGeom prst="roundRect">
            <a:avLst>
              <a:gd name="adj" fmla="val 1832"/>
            </a:avLst>
          </a:prstGeom>
          <a:solidFill>
            <a:srgbClr val="D5B5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068D73-E453-4EDD-9A61-6F50D62D9ECD}"/>
              </a:ext>
            </a:extLst>
          </p:cNvPr>
          <p:cNvSpPr txBox="1"/>
          <p:nvPr/>
        </p:nvSpPr>
        <p:spPr>
          <a:xfrm>
            <a:off x="980728" y="344488"/>
            <a:ext cx="4608512" cy="7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fr-FR" sz="2600" spc="-200" dirty="0">
                <a:solidFill>
                  <a:srgbClr val="0B1F3D"/>
                </a:solidFill>
                <a:latin typeface="Arial Black" panose="020B0A04020102020204" pitchFamily="34" charset="0"/>
              </a:rPr>
              <a:t>C.I.D </a:t>
            </a:r>
          </a:p>
          <a:p>
            <a:pPr algn="r">
              <a:lnSpc>
                <a:spcPts val="2400"/>
              </a:lnSpc>
            </a:pPr>
            <a:r>
              <a:rPr lang="fr-FR" sz="2600" spc="-200" dirty="0">
                <a:solidFill>
                  <a:srgbClr val="0B1F3D"/>
                </a:solidFill>
                <a:latin typeface="Arial Black" panose="020B0A04020102020204" pitchFamily="34" charset="0"/>
              </a:rPr>
              <a:t>ACCESS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AA626F-E06D-48D1-B98E-9744F07F9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2152135"/>
            <a:ext cx="2737762" cy="2052917"/>
          </a:xfrm>
          <a:prstGeom prst="roundRect">
            <a:avLst>
              <a:gd name="adj" fmla="val 25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7E8744-C2FC-4D7A-BE8F-6C4534A31A2B}"/>
              </a:ext>
            </a:extLst>
          </p:cNvPr>
          <p:cNvGrpSpPr/>
          <p:nvPr/>
        </p:nvGrpSpPr>
        <p:grpSpPr>
          <a:xfrm>
            <a:off x="3437640" y="5199936"/>
            <a:ext cx="2881453" cy="1841296"/>
            <a:chOff x="3439395" y="6257555"/>
            <a:chExt cx="3902157" cy="249354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16F61EB-FDF0-4692-AC97-10B4C3B9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395" y="6257555"/>
              <a:ext cx="3902157" cy="2493542"/>
            </a:xfrm>
            <a:prstGeom prst="roundRect">
              <a:avLst>
                <a:gd name="adj" fmla="val 295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endPos="0" dist="5000" dir="5400000" sy="-100000" algn="bl" rotWithShape="0"/>
            </a:effec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C94246C-2577-4BA7-8771-BE5B9CCD4EB0}"/>
                </a:ext>
              </a:extLst>
            </p:cNvPr>
            <p:cNvSpPr txBox="1"/>
            <p:nvPr/>
          </p:nvSpPr>
          <p:spPr>
            <a:xfrm>
              <a:off x="4225159" y="7719692"/>
              <a:ext cx="273858" cy="269793"/>
            </a:xfrm>
            <a:prstGeom prst="rect">
              <a:avLst/>
            </a:prstGeom>
            <a:solidFill>
              <a:srgbClr val="EF7A91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41" dirty="0">
                  <a:solidFill>
                    <a:schemeClr val="bg1"/>
                  </a:solidFill>
                  <a:latin typeface="Arial Black" panose="020B0A04020102020204" pitchFamily="34" charset="0"/>
                  <a:cs typeface="Gotham Book" pitchFamily="50" charset="0"/>
                </a:rPr>
                <a:t>1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92B845C-4D5B-4E2D-A08D-A89454E2C542}"/>
                </a:ext>
              </a:extLst>
            </p:cNvPr>
            <p:cNvSpPr txBox="1"/>
            <p:nvPr/>
          </p:nvSpPr>
          <p:spPr>
            <a:xfrm>
              <a:off x="4840380" y="7630894"/>
              <a:ext cx="273858" cy="261576"/>
            </a:xfrm>
            <a:prstGeom prst="rect">
              <a:avLst/>
            </a:prstGeom>
            <a:solidFill>
              <a:srgbClr val="EF7A91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Arial Black" panose="020B0A04020102020204" pitchFamily="34" charset="0"/>
                  <a:cs typeface="Gotham Book" pitchFamily="50" charset="0"/>
                </a:rPr>
                <a:t>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35ABF87-3E2A-49C5-A2C4-ED06F77ABEE9}"/>
                </a:ext>
              </a:extLst>
            </p:cNvPr>
            <p:cNvSpPr txBox="1"/>
            <p:nvPr/>
          </p:nvSpPr>
          <p:spPr>
            <a:xfrm>
              <a:off x="4345247" y="8039019"/>
              <a:ext cx="273858" cy="269793"/>
            </a:xfrm>
            <a:prstGeom prst="rect">
              <a:avLst/>
            </a:prstGeom>
            <a:solidFill>
              <a:srgbClr val="EF7A91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41" dirty="0">
                  <a:solidFill>
                    <a:schemeClr val="bg1"/>
                  </a:solidFill>
                  <a:latin typeface="Arial Black" panose="020B0A04020102020204" pitchFamily="34" charset="0"/>
                  <a:cs typeface="Gotham Book" pitchFamily="50" charset="0"/>
                </a:rPr>
                <a:t>2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AB3CE02-9A2B-4A4D-94AF-C137BEA6413F}"/>
                </a:ext>
              </a:extLst>
            </p:cNvPr>
            <p:cNvSpPr txBox="1"/>
            <p:nvPr/>
          </p:nvSpPr>
          <p:spPr>
            <a:xfrm>
              <a:off x="3981784" y="8209366"/>
              <a:ext cx="273857" cy="269793"/>
            </a:xfrm>
            <a:prstGeom prst="rect">
              <a:avLst/>
            </a:prstGeom>
            <a:solidFill>
              <a:srgbClr val="EF7A91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  <a:latin typeface="Arial Black" panose="020B0A04020102020204" pitchFamily="34" charset="0"/>
                  <a:cs typeface="Gotham Book" pitchFamily="50" charset="0"/>
                </a:rPr>
                <a:t>3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B2BC80EC-9938-4426-9B15-2309608F2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64" y="7590137"/>
            <a:ext cx="2793564" cy="1351460"/>
          </a:xfrm>
          <a:prstGeom prst="roundRect">
            <a:avLst>
              <a:gd name="adj" fmla="val 32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EC757F0-837B-44AF-AA4C-A897AA45C99C}"/>
              </a:ext>
            </a:extLst>
          </p:cNvPr>
          <p:cNvSpPr txBox="1"/>
          <p:nvPr/>
        </p:nvSpPr>
        <p:spPr>
          <a:xfrm>
            <a:off x="3439955" y="7905328"/>
            <a:ext cx="2984389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fr-FR" sz="1200" spc="-100" dirty="0">
                <a:solidFill>
                  <a:srgbClr val="0C1F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ACCESS TO THE DELIVERY BAY C.I.D</a:t>
            </a:r>
          </a:p>
          <a:p>
            <a:pPr algn="just"/>
            <a:endParaRPr lang="fr-FR" sz="800" dirty="0">
              <a:solidFill>
                <a:srgbClr val="0B1F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Cornuché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tennis courts and the C.I.D car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endParaRPr lang="fr-FR" sz="1000" dirty="0">
              <a:solidFill>
                <a:srgbClr val="0B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A97087-EB7A-4AC5-A09C-74937AC5DA9C}"/>
              </a:ext>
            </a:extLst>
          </p:cNvPr>
          <p:cNvSpPr txBox="1"/>
          <p:nvPr/>
        </p:nvSpPr>
        <p:spPr>
          <a:xfrm>
            <a:off x="371208" y="5269292"/>
            <a:ext cx="2881452" cy="136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sz="1000" dirty="0">
                <a:solidFill>
                  <a:srgbClr val="EF7A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Cornuché</a:t>
            </a:r>
            <a:endParaRPr lang="fr-FR" sz="1000" dirty="0">
              <a:solidFill>
                <a:srgbClr val="0B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sz="1000" dirty="0">
                <a:solidFill>
                  <a:srgbClr val="EF7A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Parking du Centre International Deauville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1000" dirty="0">
                <a:solidFill>
                  <a:srgbClr val="EF7A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Accès quai de déchargement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1000" dirty="0">
                <a:solidFill>
                  <a:srgbClr val="EF7A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Accueil administration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1000" dirty="0">
                <a:solidFill>
                  <a:srgbClr val="EF7A9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Rue Sem ; accès au parking des Lais de mer</a:t>
            </a:r>
          </a:p>
          <a:p>
            <a:pPr algn="ctr"/>
            <a:endParaRPr lang="fr-FR" sz="741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AE17064-BF6F-4076-97D1-FDCB62B760C8}"/>
              </a:ext>
            </a:extLst>
          </p:cNvPr>
          <p:cNvGrpSpPr/>
          <p:nvPr/>
        </p:nvGrpSpPr>
        <p:grpSpPr>
          <a:xfrm>
            <a:off x="3343640" y="1712640"/>
            <a:ext cx="3250543" cy="3167623"/>
            <a:chOff x="3429000" y="1640632"/>
            <a:chExt cx="3250543" cy="3167623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4E353B4-AE29-4654-9F97-8085C34C500E}"/>
                </a:ext>
              </a:extLst>
            </p:cNvPr>
            <p:cNvSpPr txBox="1"/>
            <p:nvPr/>
          </p:nvSpPr>
          <p:spPr>
            <a:xfrm>
              <a:off x="3695154" y="1642004"/>
              <a:ext cx="2984389" cy="316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C1F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BY ROAD</a:t>
              </a:r>
            </a:p>
            <a:p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2-hour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journey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Paris.</a:t>
              </a:r>
            </a:p>
            <a:p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Served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Paris by the A13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motorway</a:t>
              </a:r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fr-FR" sz="1000" b="1" dirty="0">
                  <a:solidFill>
                    <a:srgbClr val="0C1F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BY TRAIN</a:t>
              </a:r>
            </a:p>
            <a:p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2h-hour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journey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Paris Saint-Lazare station.</a:t>
              </a:r>
            </a:p>
            <a:p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 links Paris Saint-Lazare/Deauville-Trouville</a:t>
              </a:r>
              <a:b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Deauville-Trouville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station 10 minutes’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walk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away</a:t>
              </a:r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000" b="1" dirty="0">
                  <a:solidFill>
                    <a:srgbClr val="0C1F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BY PLANE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Deauville-St Gatien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minutes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away</a:t>
              </a:r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Caen-Carpiquet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45 minutes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away</a:t>
              </a:r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Havre-Octeville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airport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45 minutes </a:t>
              </a: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away</a:t>
              </a:r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000" b="1" dirty="0">
                  <a:solidFill>
                    <a:srgbClr val="0C1F3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BY TAXI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Taxis de Deauville-Trouville : 02.31.87.11.11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 Deauville Taxi : 06.84.22.04.32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fr-FR" sz="1000" dirty="0" err="1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Aaabn</a:t>
              </a:r>
              <a:r>
                <a:rPr lang="fr-FR" sz="1000" dirty="0">
                  <a:solidFill>
                    <a:srgbClr val="0B1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Taxi Viel Jérôme : 02.31.87.35.00</a:t>
              </a:r>
            </a:p>
            <a:p>
              <a:pPr marL="185697" indent="-185697">
                <a:buFontTx/>
                <a:buChar char="-"/>
              </a:pPr>
              <a:endParaRPr lang="fr-FR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HTF Book" pitchFamily="50" charset="0"/>
              </a:endParaRPr>
            </a:p>
          </p:txBody>
        </p:sp>
        <p:pic>
          <p:nvPicPr>
            <p:cNvPr id="18" name="Graphique 17" descr="Voiture avec un remplissage uni">
              <a:extLst>
                <a:ext uri="{FF2B5EF4-FFF2-40B4-BE49-F238E27FC236}">
                  <a16:creationId xmlns:a16="http://schemas.microsoft.com/office/drawing/2014/main" id="{EAA6353F-CDEE-49CB-9C70-C3AD9AAF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9000" y="1640632"/>
              <a:ext cx="233985" cy="233985"/>
            </a:xfrm>
            <a:prstGeom prst="rect">
              <a:avLst/>
            </a:prstGeom>
          </p:spPr>
        </p:pic>
        <p:pic>
          <p:nvPicPr>
            <p:cNvPr id="19" name="Graphique 18" descr="Décollage avec un remplissage uni">
              <a:extLst>
                <a:ext uri="{FF2B5EF4-FFF2-40B4-BE49-F238E27FC236}">
                  <a16:creationId xmlns:a16="http://schemas.microsoft.com/office/drawing/2014/main" id="{37BA9E4F-ACEC-4D58-98DA-0FF746A49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37641" y="3188886"/>
              <a:ext cx="233985" cy="233985"/>
            </a:xfrm>
            <a:prstGeom prst="rect">
              <a:avLst/>
            </a:prstGeom>
          </p:spPr>
        </p:pic>
        <p:pic>
          <p:nvPicPr>
            <p:cNvPr id="20" name="Graphique 19" descr="Taxi avec un remplissage uni">
              <a:extLst>
                <a:ext uri="{FF2B5EF4-FFF2-40B4-BE49-F238E27FC236}">
                  <a16:creationId xmlns:a16="http://schemas.microsoft.com/office/drawing/2014/main" id="{7C6926A4-306D-41DE-9B02-717F35B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37640" y="3945033"/>
              <a:ext cx="233985" cy="233985"/>
            </a:xfrm>
            <a:prstGeom prst="rect">
              <a:avLst/>
            </a:prstGeom>
          </p:spPr>
        </p:pic>
        <p:pic>
          <p:nvPicPr>
            <p:cNvPr id="21" name="Graphique 20" descr="Train avec un remplissage uni">
              <a:extLst>
                <a:ext uri="{FF2B5EF4-FFF2-40B4-BE49-F238E27FC236}">
                  <a16:creationId xmlns:a16="http://schemas.microsoft.com/office/drawing/2014/main" id="{5672210B-205F-43F6-986B-543965B3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29000" y="2306539"/>
              <a:ext cx="233985" cy="233985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C9545D3A-FB94-4E33-BF25-A76572210067}"/>
              </a:ext>
            </a:extLst>
          </p:cNvPr>
          <p:cNvSpPr txBox="1"/>
          <p:nvPr/>
        </p:nvSpPr>
        <p:spPr>
          <a:xfrm>
            <a:off x="5417337" y="5451443"/>
            <a:ext cx="173591" cy="200055"/>
          </a:xfrm>
          <a:prstGeom prst="rect">
            <a:avLst/>
          </a:prstGeom>
          <a:solidFill>
            <a:srgbClr val="EF7A91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/>
                </a:solidFill>
                <a:latin typeface="Arial Black" panose="020B0A04020102020204" pitchFamily="34" charset="0"/>
                <a:cs typeface="Gotham Book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418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B5C91DE-E08A-4FB4-898D-512B02C2BA8F}"/>
              </a:ext>
            </a:extLst>
          </p:cNvPr>
          <p:cNvSpPr/>
          <p:nvPr/>
        </p:nvSpPr>
        <p:spPr>
          <a:xfrm>
            <a:off x="226133" y="2720752"/>
            <a:ext cx="6453410" cy="6192688"/>
          </a:xfrm>
          <a:prstGeom prst="roundRect">
            <a:avLst>
              <a:gd name="adj" fmla="val 909"/>
            </a:avLst>
          </a:prstGeom>
          <a:solidFill>
            <a:srgbClr val="D5B5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3A4B34-DA13-4E7D-86D3-AE3A3713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2E017DAE-694F-42AA-8EBB-93EEB577D29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7FA236-8B4D-4783-9DD1-8285048E4E07}"/>
              </a:ext>
            </a:extLst>
          </p:cNvPr>
          <p:cNvSpPr txBox="1"/>
          <p:nvPr/>
        </p:nvSpPr>
        <p:spPr>
          <a:xfrm>
            <a:off x="980728" y="344488"/>
            <a:ext cx="4608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spc="-200" dirty="0">
                <a:solidFill>
                  <a:srgbClr val="0B1F3D"/>
                </a:solidFill>
                <a:latin typeface="Arial Black" panose="020B0A04020102020204" pitchFamily="34" charset="0"/>
              </a:rPr>
              <a:t>PARKING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173FC7D1-BAEA-4F75-A98F-2B37B862ABBC}"/>
              </a:ext>
            </a:extLst>
          </p:cNvPr>
          <p:cNvSpPr txBox="1">
            <a:spLocks/>
          </p:cNvSpPr>
          <p:nvPr/>
        </p:nvSpPr>
        <p:spPr>
          <a:xfrm>
            <a:off x="463470" y="1784648"/>
            <a:ext cx="6048672" cy="734797"/>
          </a:xfrm>
          <a:prstGeom prst="rect">
            <a:avLst/>
          </a:prstGeom>
        </p:spPr>
        <p:txBody>
          <a:bodyPr vert="horz" lIns="84719" tIns="42360" rIns="84719" bIns="423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00"/>
              </a:lnSpc>
              <a:spcBef>
                <a:spcPts val="200"/>
              </a:spcBef>
              <a:buNone/>
            </a:pPr>
            <a:r>
              <a:rPr lang="fr-FR" sz="1200" b="1" cap="all" spc="-100" dirty="0">
                <a:solidFill>
                  <a:srgbClr val="0C1F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MAIN PAY CAR PARKS</a:t>
            </a:r>
          </a:p>
          <a:p>
            <a:pPr marL="0" indent="0">
              <a:lnSpc>
                <a:spcPts val="1000"/>
              </a:lnSpc>
              <a:spcBef>
                <a:spcPts val="200"/>
              </a:spcBef>
              <a:buNone/>
            </a:pPr>
            <a:r>
              <a:rPr lang="fr-FR" sz="1200" b="1" cap="all" spc="-100" dirty="0">
                <a:solidFill>
                  <a:srgbClr val="0C1F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LIGHT VEHICLES SURROUND THE C.I.D</a:t>
            </a:r>
          </a:p>
          <a:p>
            <a:pPr marL="0" indent="0">
              <a:spcBef>
                <a:spcPts val="200"/>
              </a:spcBef>
              <a:buNone/>
            </a:pPr>
            <a:endParaRPr lang="fr-FR" sz="500" b="1" dirty="0">
              <a:solidFill>
                <a:srgbClr val="0B1F3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85725" indent="-85725">
              <a:spcBef>
                <a:spcPts val="200"/>
              </a:spcBef>
            </a:pP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C.I.D car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69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PRM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endParaRPr lang="fr-FR" sz="1000" dirty="0">
              <a:solidFill>
                <a:srgbClr val="0B1F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spcBef>
                <a:spcPts val="200"/>
              </a:spcBef>
            </a:pP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 de Mer car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Boulevard de la Mer : 1 000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5 minutes’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rgbClr val="0B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C.I.D </a:t>
            </a:r>
          </a:p>
          <a:p>
            <a:pPr marL="0" indent="0">
              <a:buNone/>
            </a:pPr>
            <a:endParaRPr lang="fr-FR" sz="1516" dirty="0">
              <a:latin typeface="Gilroy-Regular" panose="00000500000000000000" pitchFamily="2" charset="0"/>
            </a:endParaRPr>
          </a:p>
          <a:p>
            <a:pPr marL="0" indent="0">
              <a:buNone/>
            </a:pPr>
            <a:r>
              <a:rPr lang="fr-FR" sz="1516" dirty="0">
                <a:latin typeface="Gilroy-Regular" panose="00000500000000000000" pitchFamily="2" charset="0"/>
              </a:rPr>
              <a:t>     	</a:t>
            </a:r>
            <a:br>
              <a:rPr lang="fr-FR" sz="1516" dirty="0"/>
            </a:br>
            <a:endParaRPr lang="fr-FR" sz="1516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977D66-AD4A-4BE0-B59A-7197B5C6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0" y="3376862"/>
            <a:ext cx="5760640" cy="5147194"/>
          </a:xfrm>
          <a:prstGeom prst="roundRect">
            <a:avLst>
              <a:gd name="adj" fmla="val 14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A63BD86B-DF49-4CAE-83A8-CDBB2973FB8B}"/>
              </a:ext>
            </a:extLst>
          </p:cNvPr>
          <p:cNvSpPr txBox="1">
            <a:spLocks/>
          </p:cNvSpPr>
          <p:nvPr/>
        </p:nvSpPr>
        <p:spPr>
          <a:xfrm>
            <a:off x="476672" y="2931214"/>
            <a:ext cx="6048672" cy="327573"/>
          </a:xfrm>
          <a:prstGeom prst="rect">
            <a:avLst/>
          </a:prstGeom>
        </p:spPr>
        <p:txBody>
          <a:bodyPr vert="horz" lIns="84719" tIns="42360" rIns="84719" bIns="423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cap="all" spc="-100" dirty="0">
                <a:solidFill>
                  <a:srgbClr val="0C1F3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Stationnement à Deauville</a:t>
            </a:r>
            <a:endParaRPr lang="fr-FR" sz="1200" cap="all" spc="-100" dirty="0">
              <a:solidFill>
                <a:srgbClr val="0C1F3D"/>
              </a:solidFill>
              <a:latin typeface="Gilroy-Regular" panose="00000500000000000000" pitchFamily="2" charset="0"/>
            </a:endParaRPr>
          </a:p>
          <a:p>
            <a:pPr marL="0" indent="0">
              <a:buNone/>
            </a:pPr>
            <a:r>
              <a:rPr lang="fr-FR" sz="1516" dirty="0">
                <a:latin typeface="Gilroy-Regular" panose="00000500000000000000" pitchFamily="2" charset="0"/>
              </a:rPr>
              <a:t>     	</a:t>
            </a:r>
            <a:br>
              <a:rPr lang="fr-FR" sz="1516" dirty="0"/>
            </a:br>
            <a:endParaRPr lang="fr-FR" sz="1516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AD5BC3-7606-4473-A410-64BE86C6D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1568" r="51701" b="53978"/>
          <a:stretch/>
        </p:blipFill>
        <p:spPr>
          <a:xfrm>
            <a:off x="444420" y="1352600"/>
            <a:ext cx="72008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210</Words>
  <Application>Microsoft Office PowerPoint</Application>
  <PresentationFormat>A4 Paper (210x297 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Gilroy-Regular</vt:lpstr>
      <vt:lpstr>Gotham Book</vt:lpstr>
      <vt:lpstr>Gotham HTF Book</vt:lpstr>
      <vt:lpstr>Thème Office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Marchand</dc:creator>
  <cp:lastModifiedBy>Sharon Gamliel</cp:lastModifiedBy>
  <cp:revision>158</cp:revision>
  <dcterms:created xsi:type="dcterms:W3CDTF">2018-06-22T08:55:52Z</dcterms:created>
  <dcterms:modified xsi:type="dcterms:W3CDTF">2026-03-18T19:25:43Z</dcterms:modified>
</cp:coreProperties>
</file>