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8023"/>
    <a:srgbClr val="50B748"/>
    <a:srgbClr val="D18A12"/>
    <a:srgbClr val="CD1719"/>
    <a:srgbClr val="FEDA2C"/>
    <a:srgbClr val="2D5078"/>
    <a:srgbClr val="006944"/>
    <a:srgbClr val="005644"/>
    <a:srgbClr val="008C44"/>
    <a:srgbClr val="00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82"/>
    <p:restoredTop sz="94689"/>
  </p:normalViewPr>
  <p:slideViewPr>
    <p:cSldViewPr snapToGrid="0" snapToObjects="1">
      <p:cViewPr varScale="1">
        <p:scale>
          <a:sx n="191" d="100"/>
          <a:sy n="191" d="100"/>
        </p:scale>
        <p:origin x="4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469" y="998291"/>
            <a:ext cx="8798011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469" y="2858047"/>
            <a:ext cx="8798011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2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33168"/>
            <a:ext cx="2484995" cy="389955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758" y="733168"/>
            <a:ext cx="6264618" cy="389955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88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9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07" y="1282304"/>
            <a:ext cx="8800198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807" y="3442098"/>
            <a:ext cx="8800198" cy="97750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899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093" y="768853"/>
            <a:ext cx="4363480" cy="36570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BE9A8CF-71E7-3D40-AA04-68D428257D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32238" y="768853"/>
            <a:ext cx="4363480" cy="36570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12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2" y="759330"/>
            <a:ext cx="4339089" cy="60815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093" y="1492498"/>
            <a:ext cx="4339089" cy="28951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754439"/>
            <a:ext cx="435833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509554"/>
            <a:ext cx="4358331" cy="28795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343D76-3202-EC45-A1BD-DC44481DF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3" y="142039"/>
            <a:ext cx="5401448" cy="492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3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1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1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61" y="746521"/>
            <a:ext cx="3058506" cy="80750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9276" y="746523"/>
            <a:ext cx="5625060" cy="373657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470" y="1672411"/>
            <a:ext cx="3051797" cy="281068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540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2760" y="184151"/>
            <a:ext cx="7462639" cy="346075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A25319-0CD5-8448-BC06-BD1AFE79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61" y="3746501"/>
            <a:ext cx="8796482" cy="444499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189AC2-AB72-D94E-922A-CDBAB58E1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9470" y="4229099"/>
            <a:ext cx="8789773" cy="23495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970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093" y="142039"/>
            <a:ext cx="5401448" cy="492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3" y="776093"/>
            <a:ext cx="8820150" cy="3700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053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85C134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85C13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85C134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85C13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85C13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AA77F0-7A6D-1240-A680-66BD436FA372}"/>
              </a:ext>
            </a:extLst>
          </p:cNvPr>
          <p:cNvSpPr txBox="1"/>
          <p:nvPr/>
        </p:nvSpPr>
        <p:spPr>
          <a:xfrm>
            <a:off x="3193822" y="4384252"/>
            <a:ext cx="3622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58023"/>
                </a:solidFill>
              </a:rPr>
              <a:t>MARK YOUR CALENDAR</a:t>
            </a:r>
          </a:p>
        </p:txBody>
      </p:sp>
    </p:spTree>
    <p:extLst>
      <p:ext uri="{BB962C8B-B14F-4D97-AF65-F5344CB8AC3E}">
        <p14:creationId xmlns:p14="http://schemas.microsoft.com/office/powerpoint/2010/main" val="321416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C9A3A-D1F7-E147-BF04-19B9CFB11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9D9D6-8313-654D-BD78-AC62B0E1C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23" ma:contentTypeDescription="Create a new document." ma:contentTypeScope="" ma:versionID="0ac7837df0d4038db1f18d690a232b5a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b0ea1f92e6273b8d3c201e31aaecaf23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Image" minOccurs="0"/>
                <xsd:element ref="ns2:Numbe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mage" ma:index="28" nillable="true" ma:displayName="Image" ma:format="Thumbnail" ma:internalName="Image">
      <xsd:simpleType>
        <xsd:restriction base="dms:Unknown"/>
      </xsd:simpleType>
    </xsd:element>
    <xsd:element name="Number" ma:index="29" nillable="true" ma:displayName="Number" ma:format="Dropdown" ma:internalName="Number" ma:percentage="FALSE">
      <xsd:simpleType>
        <xsd:restriction base="dms:Number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f41fa17a-99c4-4c5f-bcb4-a52bd907e64f" xsi:nil="true"/>
    <Number xmlns="f41fa17a-99c4-4c5f-bcb4-a52bd907e64f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F7DB091-1EA0-4B73-9EF6-BD0CEB77523A}"/>
</file>

<file path=customXml/itemProps2.xml><?xml version="1.0" encoding="utf-8"?>
<ds:datastoreItem xmlns:ds="http://schemas.openxmlformats.org/officeDocument/2006/customXml" ds:itemID="{93FFE006-15D8-4C5A-B011-6FC44F9C2C9E}"/>
</file>

<file path=customXml/itemProps3.xml><?xml version="1.0" encoding="utf-8"?>
<ds:datastoreItem xmlns:ds="http://schemas.openxmlformats.org/officeDocument/2006/customXml" ds:itemID="{44AF0E16-EB2D-4225-824A-34AD9C8AAEF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3</Words>
  <Application>Microsoft Macintosh PowerPoint</Application>
  <PresentationFormat>On-screen Show (16:9)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Lloyd Schroeder</cp:lastModifiedBy>
  <cp:revision>26</cp:revision>
  <dcterms:created xsi:type="dcterms:W3CDTF">2019-01-07T11:42:34Z</dcterms:created>
  <dcterms:modified xsi:type="dcterms:W3CDTF">2025-08-27T14:10:29Z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